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8" r:id="rId4"/>
    <p:sldMasterId id="2147483698" r:id="rId5"/>
    <p:sldMasterId id="2147483682" r:id="rId6"/>
    <p:sldMasterId id="2147483703" r:id="rId7"/>
  </p:sldMasterIdLst>
  <p:notesMasterIdLst>
    <p:notesMasterId r:id="rId18"/>
  </p:notesMasterIdLst>
  <p:sldIdLst>
    <p:sldId id="304" r:id="rId8"/>
    <p:sldId id="303" r:id="rId9"/>
    <p:sldId id="302" r:id="rId10"/>
    <p:sldId id="301" r:id="rId11"/>
    <p:sldId id="305" r:id="rId12"/>
    <p:sldId id="289" r:id="rId13"/>
    <p:sldId id="306" r:id="rId14"/>
    <p:sldId id="297" r:id="rId15"/>
    <p:sldId id="293" r:id="rId16"/>
    <p:sldId id="295" r:id="rId17"/>
  </p:sldIdLst>
  <p:sldSz cx="12192000" cy="6858000"/>
  <p:notesSz cx="6858000" cy="9144000"/>
  <p:embeddedFontLst>
    <p:embeddedFont>
      <p:font typeface="微软雅黑" panose="020B0503020204020204" pitchFamily="34" charset="-122"/>
      <p:regular r:id="rId19"/>
      <p:bold r:id="rId20"/>
    </p:embeddedFont>
    <p:embeddedFont>
      <p:font typeface="Noto Sans" panose="020B050204050402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1D117579-7058-BD46-8885-A04BF2131DC5}">
          <p14:sldIdLst>
            <p14:sldId id="304"/>
          </p14:sldIdLst>
        </p14:section>
        <p14:section name="Inner slides" id="{B9559FDF-0CF3-5045-9F23-6BF94BF79F72}">
          <p14:sldIdLst>
            <p14:sldId id="303"/>
            <p14:sldId id="302"/>
            <p14:sldId id="301"/>
            <p14:sldId id="305"/>
            <p14:sldId id="289"/>
            <p14:sldId id="306"/>
            <p14:sldId id="297"/>
            <p14:sldId id="293"/>
          </p14:sldIdLst>
        </p14:section>
        <p14:section name="Back cover" id="{7404F447-D797-A84C-AC6A-E15B1C476F10}">
          <p14:sldIdLst>
            <p14:sldId id="295"/>
          </p14:sldIdLst>
        </p14:section>
      </p14:sectionLst>
    </p:ext>
    <p:ext uri="{EFAFB233-063F-42B5-8137-9DF3F51BA10A}">
      <p15:sldGuideLst xmlns:p15="http://schemas.microsoft.com/office/powerpoint/2012/main">
        <p15:guide id="1" orient="horz" pos="4156"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F87"/>
    <a:srgbClr val="2923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527C32-5A0F-2181-A077-8422C138CD03}" v="51" dt="2023-10-10T16:46:36.808"/>
    <p1510:client id="{987C62A8-99D1-BA8E-E473-4B3F74221808}" v="29" dt="2023-11-01T14:50:06.098"/>
    <p1510:client id="{99968233-77E9-C19D-578A-85F998FAE11D}" v="11" dt="2023-10-17T08:52:01.984"/>
    <p1510:client id="{9FBD3D3A-D525-4106-9CA8-AD13C006258F}" v="3" dt="2023-09-28T13:00:29.2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26"/>
    <p:restoredTop sz="96327"/>
  </p:normalViewPr>
  <p:slideViewPr>
    <p:cSldViewPr snapToGrid="0">
      <p:cViewPr varScale="1">
        <p:scale>
          <a:sx n="74" d="100"/>
          <a:sy n="74" d="100"/>
        </p:scale>
        <p:origin x="240" y="52"/>
      </p:cViewPr>
      <p:guideLst>
        <p:guide orient="horz" pos="4156"/>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font" Target="fonts/font2.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6.fntdata"/><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4.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729359-8029-B14B-B182-FF4BF0487CA3}"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483053-9DEE-904B-8133-F53D5B3556C2}" type="slidenum">
              <a:rPr lang="en-US" smtClean="0"/>
              <a:t>‹#›</a:t>
            </a:fld>
            <a:endParaRPr lang="en-US"/>
          </a:p>
        </p:txBody>
      </p:sp>
    </p:spTree>
    <p:extLst>
      <p:ext uri="{BB962C8B-B14F-4D97-AF65-F5344CB8AC3E}">
        <p14:creationId xmlns:p14="http://schemas.microsoft.com/office/powerpoint/2010/main" val="3024713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6C1A8F-630E-490F-AFA0-B39A64EF4B00}" type="slidenum">
              <a:rPr lang="en-US" smtClean="0"/>
              <a:t>5</a:t>
            </a:fld>
            <a:endParaRPr lang="en-US"/>
          </a:p>
        </p:txBody>
      </p:sp>
    </p:spTree>
    <p:extLst>
      <p:ext uri="{BB962C8B-B14F-4D97-AF65-F5344CB8AC3E}">
        <p14:creationId xmlns:p14="http://schemas.microsoft.com/office/powerpoint/2010/main" val="29105397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4C27D-BCF5-8EF7-47EB-D39DCDFEFC6D}"/>
              </a:ext>
            </a:extLst>
          </p:cNvPr>
          <p:cNvSpPr>
            <a:spLocks noGrp="1"/>
          </p:cNvSpPr>
          <p:nvPr>
            <p:ph type="ctrTitle"/>
          </p:nvPr>
        </p:nvSpPr>
        <p:spPr>
          <a:xfrm>
            <a:off x="844379" y="3135448"/>
            <a:ext cx="6643816" cy="613309"/>
          </a:xfrm>
        </p:spPr>
        <p:txBody>
          <a:bodyPr wrap="square" anchor="t" anchorCtr="0">
            <a:spAutoFit/>
          </a:bodyPr>
          <a:lstStyle>
            <a:lvl1pPr algn="l">
              <a:lnSpc>
                <a:spcPts val="5000"/>
              </a:lnSpc>
              <a:defRPr sz="4000">
                <a:solidFill>
                  <a:schemeClr val="bg1"/>
                </a:solidFill>
              </a:defRPr>
            </a:lvl1pPr>
          </a:lstStyle>
          <a:p>
            <a:r>
              <a:rPr lang="en-GB">
                <a:effectLst/>
                <a:latin typeface="Noto Sans Light" panose="020B0402040504020204" pitchFamily="34" charset="0"/>
              </a:rPr>
              <a:t>Click to edit Master title style</a:t>
            </a:r>
            <a:endParaRPr lang="en-GB" dirty="0">
              <a:effectLst/>
              <a:latin typeface="Noto Sans Light" panose="020B0402040504020204" pitchFamily="34" charset="0"/>
            </a:endParaRPr>
          </a:p>
        </p:txBody>
      </p:sp>
      <p:sp>
        <p:nvSpPr>
          <p:cNvPr id="3" name="Subtitle 2">
            <a:extLst>
              <a:ext uri="{FF2B5EF4-FFF2-40B4-BE49-F238E27FC236}">
                <a16:creationId xmlns:a16="http://schemas.microsoft.com/office/drawing/2014/main" id="{5DABCCCB-E53D-C51F-0C97-6C94780A7008}"/>
              </a:ext>
            </a:extLst>
          </p:cNvPr>
          <p:cNvSpPr>
            <a:spLocks noGrp="1"/>
          </p:cNvSpPr>
          <p:nvPr>
            <p:ph type="subTitle" idx="1" hasCustomPrompt="1"/>
          </p:nvPr>
        </p:nvSpPr>
        <p:spPr>
          <a:xfrm>
            <a:off x="844378" y="2551714"/>
            <a:ext cx="5251622" cy="260969"/>
          </a:xfrm>
        </p:spPr>
        <p:txBody>
          <a:bodyPr wrap="square">
            <a:spAutoFit/>
          </a:bodyPr>
          <a:lstStyle>
            <a:lvl1pPr marL="0" indent="0" algn="l">
              <a:buNone/>
              <a:defRPr sz="12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effectLst/>
                <a:latin typeface="Noto Sans" panose="020B0502040504020204" pitchFamily="34" charset="0"/>
              </a:rPr>
              <a:t>PERSONA STRAPLINE</a:t>
            </a:r>
          </a:p>
        </p:txBody>
      </p:sp>
      <p:pic>
        <p:nvPicPr>
          <p:cNvPr id="8" name="Picture 7" descr="A black and white logo&#10;&#10;Description automatically generated">
            <a:extLst>
              <a:ext uri="{FF2B5EF4-FFF2-40B4-BE49-F238E27FC236}">
                <a16:creationId xmlns:a16="http://schemas.microsoft.com/office/drawing/2014/main" id="{FC204929-D0D1-9760-8E15-5F12445C35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6941" y="5918884"/>
            <a:ext cx="1933205" cy="813659"/>
          </a:xfrm>
          <a:prstGeom prst="rect">
            <a:avLst/>
          </a:prstGeom>
        </p:spPr>
      </p:pic>
    </p:spTree>
    <p:extLst>
      <p:ext uri="{BB962C8B-B14F-4D97-AF65-F5344CB8AC3E}">
        <p14:creationId xmlns:p14="http://schemas.microsoft.com/office/powerpoint/2010/main" val="113568917"/>
      </p:ext>
    </p:extLst>
  </p:cSld>
  <p:clrMapOvr>
    <a:masterClrMapping/>
  </p:clrMapOvr>
  <p:extLst>
    <p:ext uri="{DCECCB84-F9BA-43D5-87BE-67443E8EF086}">
      <p15:sldGuideLst xmlns:p15="http://schemas.microsoft.com/office/powerpoint/2012/main">
        <p15:guide id="1" pos="506" userDrawn="1">
          <p15:clr>
            <a:srgbClr val="FBAE40"/>
          </p15:clr>
        </p15:guide>
        <p15:guide id="2" orient="horz" pos="1956" userDrawn="1">
          <p15:clr>
            <a:srgbClr val="FBAE40"/>
          </p15:clr>
        </p15:guide>
        <p15:guide id="3" orient="horz" pos="4110" userDrawn="1">
          <p15:clr>
            <a:srgbClr val="FBAE40"/>
          </p15:clr>
        </p15:guide>
        <p15:guide id="4" pos="735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ner 5">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9E3F5-8D1E-C38B-AF6C-73797E1975BD}"/>
              </a:ext>
            </a:extLst>
          </p:cNvPr>
          <p:cNvSpPr>
            <a:spLocks noGrp="1"/>
          </p:cNvSpPr>
          <p:nvPr>
            <p:ph type="title"/>
          </p:nvPr>
        </p:nvSpPr>
        <p:spPr>
          <a:xfrm>
            <a:off x="515938" y="1551502"/>
            <a:ext cx="8855786" cy="464807"/>
          </a:xfrm>
        </p:spPr>
        <p:txBody>
          <a:bodyPr anchor="t" anchorCtr="0"/>
          <a:lstStyle/>
          <a:p>
            <a:r>
              <a:rPr lang="en-GB" dirty="0"/>
              <a:t>Click to edit Master title</a:t>
            </a:r>
            <a:endParaRPr lang="en-US" dirty="0"/>
          </a:p>
        </p:txBody>
      </p:sp>
      <p:sp>
        <p:nvSpPr>
          <p:cNvPr id="3" name="Content Placeholder 2">
            <a:extLst>
              <a:ext uri="{FF2B5EF4-FFF2-40B4-BE49-F238E27FC236}">
                <a16:creationId xmlns:a16="http://schemas.microsoft.com/office/drawing/2014/main" id="{ADACE082-9153-30B0-9A7A-6F568931E4E9}"/>
              </a:ext>
            </a:extLst>
          </p:cNvPr>
          <p:cNvSpPr>
            <a:spLocks noGrp="1"/>
          </p:cNvSpPr>
          <p:nvPr>
            <p:ph idx="1"/>
          </p:nvPr>
        </p:nvSpPr>
        <p:spPr>
          <a:xfrm>
            <a:off x="515938" y="2294810"/>
            <a:ext cx="10764837" cy="3439239"/>
          </a:xfrm>
        </p:spPr>
        <p:txBody>
          <a:bodyPr wrap="square">
            <a:noAutofit/>
          </a:bodyPr>
          <a:lstStyle/>
          <a:p>
            <a:pPr lvl="0"/>
            <a:r>
              <a:rPr lang="en-GB" dirty="0"/>
              <a:t>Click to edit Master text styles</a:t>
            </a:r>
          </a:p>
          <a:p>
            <a:pPr lvl="1"/>
            <a:r>
              <a:rPr lang="en-GB" dirty="0"/>
              <a:t>Second level</a:t>
            </a:r>
          </a:p>
          <a:p>
            <a:pPr lvl="2"/>
            <a:r>
              <a:rPr lang="en-GB" dirty="0"/>
              <a:t>Third level</a:t>
            </a:r>
          </a:p>
        </p:txBody>
      </p:sp>
      <p:sp>
        <p:nvSpPr>
          <p:cNvPr id="5" name="Footer Placeholder 4">
            <a:extLst>
              <a:ext uri="{FF2B5EF4-FFF2-40B4-BE49-F238E27FC236}">
                <a16:creationId xmlns:a16="http://schemas.microsoft.com/office/drawing/2014/main" id="{A6A6842C-B7B7-3519-123A-69EE92930BAD}"/>
              </a:ext>
            </a:extLst>
          </p:cNvPr>
          <p:cNvSpPr>
            <a:spLocks noGrp="1"/>
          </p:cNvSpPr>
          <p:nvPr>
            <p:ph type="ftr" sz="quarter" idx="11"/>
          </p:nvPr>
        </p:nvSpPr>
        <p:spPr>
          <a:xfrm rot="5400000">
            <a:off x="9738081" y="3367445"/>
            <a:ext cx="4114800" cy="123111"/>
          </a:xfrm>
        </p:spPr>
        <p:txBody>
          <a:bodyPr/>
          <a:lstStyle/>
          <a:p>
            <a:r>
              <a:rPr lang="en-GB"/>
              <a:t>EMIS FOR ACADEMIC RESEARCH</a:t>
            </a:r>
            <a:endParaRPr lang="en-GB" dirty="0"/>
          </a:p>
        </p:txBody>
      </p:sp>
      <p:sp>
        <p:nvSpPr>
          <p:cNvPr id="6" name="Slide Number Placeholder 5">
            <a:extLst>
              <a:ext uri="{FF2B5EF4-FFF2-40B4-BE49-F238E27FC236}">
                <a16:creationId xmlns:a16="http://schemas.microsoft.com/office/drawing/2014/main" id="{3F0C7BDA-5156-06EA-9345-F0EBCDBFF410}"/>
              </a:ext>
            </a:extLst>
          </p:cNvPr>
          <p:cNvSpPr>
            <a:spLocks noGrp="1"/>
          </p:cNvSpPr>
          <p:nvPr>
            <p:ph type="sldNum" sz="quarter" idx="12"/>
          </p:nvPr>
        </p:nvSpPr>
        <p:spPr>
          <a:xfrm>
            <a:off x="9113837" y="6477357"/>
            <a:ext cx="2743200" cy="123111"/>
          </a:xfrm>
        </p:spPr>
        <p:txBody>
          <a:bodyPr/>
          <a:lstStyle/>
          <a:p>
            <a:fld id="{0ED7C619-4953-5243-BFBE-A7669A3EE1F0}" type="slidenum">
              <a:rPr lang="en-US" smtClean="0"/>
              <a:t>‹#›</a:t>
            </a:fld>
            <a:endParaRPr lang="en-US"/>
          </a:p>
        </p:txBody>
      </p:sp>
      <p:pic>
        <p:nvPicPr>
          <p:cNvPr id="4" name="Picture 3">
            <a:extLst>
              <a:ext uri="{FF2B5EF4-FFF2-40B4-BE49-F238E27FC236}">
                <a16:creationId xmlns:a16="http://schemas.microsoft.com/office/drawing/2014/main" id="{94C53830-3F95-EF02-4FD5-9F4FF8C9BC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3625" y="6301072"/>
            <a:ext cx="1067500" cy="449296"/>
          </a:xfrm>
          <a:prstGeom prst="rect">
            <a:avLst/>
          </a:prstGeom>
        </p:spPr>
      </p:pic>
    </p:spTree>
    <p:extLst>
      <p:ext uri="{BB962C8B-B14F-4D97-AF65-F5344CB8AC3E}">
        <p14:creationId xmlns:p14="http://schemas.microsoft.com/office/powerpoint/2010/main" val="1300285736"/>
      </p:ext>
    </p:extLst>
  </p:cSld>
  <p:clrMapOvr>
    <a:masterClrMapping/>
  </p:clrMapOvr>
  <p:extLst>
    <p:ext uri="{DCECCB84-F9BA-43D5-87BE-67443E8EF086}">
      <p15:sldGuideLst xmlns:p15="http://schemas.microsoft.com/office/powerpoint/2012/main">
        <p15:guide id="1" pos="3250" userDrawn="1">
          <p15:clr>
            <a:srgbClr val="FBAE40"/>
          </p15:clr>
        </p15:guide>
        <p15:guide id="2" orient="horz" pos="3748" userDrawn="1">
          <p15:clr>
            <a:srgbClr val="FBAE40"/>
          </p15:clr>
        </p15:guide>
        <p15:guide id="3" orient="horz" pos="417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er 6">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01F51B7-DC1D-1344-5422-99E7FA9B189D}"/>
              </a:ext>
            </a:extLst>
          </p:cNvPr>
          <p:cNvSpPr>
            <a:spLocks noGrp="1"/>
          </p:cNvSpPr>
          <p:nvPr>
            <p:ph type="pic" sz="quarter" idx="13"/>
          </p:nvPr>
        </p:nvSpPr>
        <p:spPr>
          <a:xfrm>
            <a:off x="6221413" y="0"/>
            <a:ext cx="5970587" cy="6858000"/>
          </a:xfrm>
          <a:custGeom>
            <a:avLst/>
            <a:gdLst>
              <a:gd name="connsiteX0" fmla="*/ 2815351 w 5970587"/>
              <a:gd name="connsiteY0" fmla="*/ 0 h 6858000"/>
              <a:gd name="connsiteX1" fmla="*/ 5970587 w 5970587"/>
              <a:gd name="connsiteY1" fmla="*/ 0 h 6858000"/>
              <a:gd name="connsiteX2" fmla="*/ 5970587 w 5970587"/>
              <a:gd name="connsiteY2" fmla="*/ 6858000 h 6858000"/>
              <a:gd name="connsiteX3" fmla="*/ 0 w 5970587"/>
              <a:gd name="connsiteY3" fmla="*/ 6858000 h 6858000"/>
              <a:gd name="connsiteX4" fmla="*/ 0 w 5970587"/>
              <a:gd name="connsiteY4" fmla="*/ 1574800 h 6858000"/>
              <a:gd name="connsiteX5" fmla="*/ 2815351 w 5970587"/>
              <a:gd name="connsiteY5" fmla="*/ 1574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0587" h="6858000">
                <a:moveTo>
                  <a:pt x="2815351" y="0"/>
                </a:moveTo>
                <a:lnTo>
                  <a:pt x="5970587" y="0"/>
                </a:lnTo>
                <a:lnTo>
                  <a:pt x="5970587" y="6858000"/>
                </a:lnTo>
                <a:lnTo>
                  <a:pt x="0" y="6858000"/>
                </a:lnTo>
                <a:lnTo>
                  <a:pt x="0" y="1574800"/>
                </a:lnTo>
                <a:lnTo>
                  <a:pt x="2815351" y="1574800"/>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p>
            <a:endParaRPr lang="en-US"/>
          </a:p>
        </p:txBody>
      </p:sp>
      <p:sp>
        <p:nvSpPr>
          <p:cNvPr id="2" name="Title 1">
            <a:extLst>
              <a:ext uri="{FF2B5EF4-FFF2-40B4-BE49-F238E27FC236}">
                <a16:creationId xmlns:a16="http://schemas.microsoft.com/office/drawing/2014/main" id="{99C9E3F5-8D1E-C38B-AF6C-73797E1975BD}"/>
              </a:ext>
            </a:extLst>
          </p:cNvPr>
          <p:cNvSpPr>
            <a:spLocks noGrp="1"/>
          </p:cNvSpPr>
          <p:nvPr>
            <p:ph type="title"/>
          </p:nvPr>
        </p:nvSpPr>
        <p:spPr>
          <a:xfrm>
            <a:off x="515936" y="1551502"/>
            <a:ext cx="4643437" cy="464807"/>
          </a:xfrm>
        </p:spPr>
        <p:txBody>
          <a:bodyPr anchor="t" anchorCtr="0"/>
          <a:lstStyle/>
          <a:p>
            <a:r>
              <a:rPr lang="en-GB" dirty="0"/>
              <a:t>Click to edit Master title</a:t>
            </a:r>
            <a:endParaRPr lang="en-US" dirty="0"/>
          </a:p>
        </p:txBody>
      </p:sp>
      <p:sp>
        <p:nvSpPr>
          <p:cNvPr id="3" name="Content Placeholder 2">
            <a:extLst>
              <a:ext uri="{FF2B5EF4-FFF2-40B4-BE49-F238E27FC236}">
                <a16:creationId xmlns:a16="http://schemas.microsoft.com/office/drawing/2014/main" id="{ADACE082-9153-30B0-9A7A-6F568931E4E9}"/>
              </a:ext>
            </a:extLst>
          </p:cNvPr>
          <p:cNvSpPr>
            <a:spLocks noGrp="1"/>
          </p:cNvSpPr>
          <p:nvPr>
            <p:ph idx="1"/>
          </p:nvPr>
        </p:nvSpPr>
        <p:spPr>
          <a:xfrm>
            <a:off x="515937" y="2294810"/>
            <a:ext cx="4643437" cy="3655140"/>
          </a:xfrm>
        </p:spPr>
        <p:txBody>
          <a:bodyPr>
            <a:noAutofit/>
          </a:bodyPr>
          <a:lstStyle/>
          <a:p>
            <a:pPr lvl="0"/>
            <a:r>
              <a:rPr lang="en-GB" dirty="0"/>
              <a:t>Click to edit Master text styles</a:t>
            </a:r>
          </a:p>
          <a:p>
            <a:pPr lvl="1"/>
            <a:r>
              <a:rPr lang="en-GB" dirty="0"/>
              <a:t>Second level</a:t>
            </a:r>
          </a:p>
          <a:p>
            <a:pPr lvl="2"/>
            <a:r>
              <a:rPr lang="en-GB" dirty="0"/>
              <a:t>Third level</a:t>
            </a:r>
          </a:p>
        </p:txBody>
      </p:sp>
      <p:sp>
        <p:nvSpPr>
          <p:cNvPr id="5" name="Footer Placeholder 4">
            <a:extLst>
              <a:ext uri="{FF2B5EF4-FFF2-40B4-BE49-F238E27FC236}">
                <a16:creationId xmlns:a16="http://schemas.microsoft.com/office/drawing/2014/main" id="{A6A6842C-B7B7-3519-123A-69EE92930BAD}"/>
              </a:ext>
            </a:extLst>
          </p:cNvPr>
          <p:cNvSpPr>
            <a:spLocks noGrp="1"/>
          </p:cNvSpPr>
          <p:nvPr>
            <p:ph type="ftr" sz="quarter" idx="11"/>
          </p:nvPr>
        </p:nvSpPr>
        <p:spPr>
          <a:xfrm rot="5400000">
            <a:off x="9738081" y="3367445"/>
            <a:ext cx="4114800" cy="123111"/>
          </a:xfrm>
        </p:spPr>
        <p:txBody>
          <a:bodyPr/>
          <a:lstStyle>
            <a:lvl1pPr>
              <a:defRPr>
                <a:solidFill>
                  <a:schemeClr val="bg1"/>
                </a:solidFill>
              </a:defRPr>
            </a:lvl1pPr>
          </a:lstStyle>
          <a:p>
            <a:r>
              <a:rPr lang="en-GB"/>
              <a:t>EMIS FOR ACADEMIC RESEARCH</a:t>
            </a:r>
            <a:endParaRPr lang="en-GB" dirty="0"/>
          </a:p>
        </p:txBody>
      </p:sp>
      <p:sp>
        <p:nvSpPr>
          <p:cNvPr id="6" name="Slide Number Placeholder 5">
            <a:extLst>
              <a:ext uri="{FF2B5EF4-FFF2-40B4-BE49-F238E27FC236}">
                <a16:creationId xmlns:a16="http://schemas.microsoft.com/office/drawing/2014/main" id="{3F0C7BDA-5156-06EA-9345-F0EBCDBFF410}"/>
              </a:ext>
            </a:extLst>
          </p:cNvPr>
          <p:cNvSpPr>
            <a:spLocks noGrp="1"/>
          </p:cNvSpPr>
          <p:nvPr>
            <p:ph type="sldNum" sz="quarter" idx="12"/>
          </p:nvPr>
        </p:nvSpPr>
        <p:spPr/>
        <p:txBody>
          <a:bodyPr/>
          <a:lstStyle>
            <a:lvl1pPr>
              <a:defRPr>
                <a:solidFill>
                  <a:schemeClr val="bg1"/>
                </a:solidFill>
              </a:defRPr>
            </a:lvl1pPr>
          </a:lstStyle>
          <a:p>
            <a:fld id="{0ED7C619-4953-5243-BFBE-A7669A3EE1F0}" type="slidenum">
              <a:rPr lang="en-US" smtClean="0"/>
              <a:pPr/>
              <a:t>‹#›</a:t>
            </a:fld>
            <a:endParaRPr lang="en-US"/>
          </a:p>
        </p:txBody>
      </p:sp>
      <p:pic>
        <p:nvPicPr>
          <p:cNvPr id="14" name="Picture 13">
            <a:extLst>
              <a:ext uri="{FF2B5EF4-FFF2-40B4-BE49-F238E27FC236}">
                <a16:creationId xmlns:a16="http://schemas.microsoft.com/office/drawing/2014/main" id="{37266570-755B-3660-3981-713CCF2E9C7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3625" y="6301072"/>
            <a:ext cx="1067500" cy="449296"/>
          </a:xfrm>
          <a:prstGeom prst="rect">
            <a:avLst/>
          </a:prstGeom>
        </p:spPr>
      </p:pic>
    </p:spTree>
    <p:extLst>
      <p:ext uri="{BB962C8B-B14F-4D97-AF65-F5344CB8AC3E}">
        <p14:creationId xmlns:p14="http://schemas.microsoft.com/office/powerpoint/2010/main" val="1824088500"/>
      </p:ext>
    </p:extLst>
  </p:cSld>
  <p:clrMapOvr>
    <a:masterClrMapping/>
  </p:clrMapOvr>
  <p:extLst>
    <p:ext uri="{DCECCB84-F9BA-43D5-87BE-67443E8EF086}">
      <p15:sldGuideLst xmlns:p15="http://schemas.microsoft.com/office/powerpoint/2012/main">
        <p15:guide id="1" pos="3250" userDrawn="1">
          <p15:clr>
            <a:srgbClr val="FBAE40"/>
          </p15:clr>
        </p15:guide>
        <p15:guide id="2" orient="horz" pos="374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Inner 7">
    <p:bg>
      <p:bgPr>
        <a:solidFill>
          <a:schemeClr val="tx1"/>
        </a:solidFill>
        <a:effectLst/>
      </p:bgPr>
    </p:bg>
    <p:spTree>
      <p:nvGrpSpPr>
        <p:cNvPr id="1" name=""/>
        <p:cNvGrpSpPr/>
        <p:nvPr/>
      </p:nvGrpSpPr>
      <p:grpSpPr>
        <a:xfrm>
          <a:off x="0" y="0"/>
          <a:ext cx="0" cy="0"/>
          <a:chOff x="0" y="0"/>
          <a:chExt cx="0" cy="0"/>
        </a:xfrm>
      </p:grpSpPr>
      <p:pic>
        <p:nvPicPr>
          <p:cNvPr id="7" name="Picture 6" descr="A blue and white light&#10;&#10;Description automatically generated">
            <a:extLst>
              <a:ext uri="{FF2B5EF4-FFF2-40B4-BE49-F238E27FC236}">
                <a16:creationId xmlns:a16="http://schemas.microsoft.com/office/drawing/2014/main" id="{183330FA-C678-845C-37E3-0E436F8F46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9200" y="0"/>
            <a:ext cx="3352800" cy="5537200"/>
          </a:xfrm>
          <a:prstGeom prst="rect">
            <a:avLst/>
          </a:prstGeom>
        </p:spPr>
      </p:pic>
      <p:sp>
        <p:nvSpPr>
          <p:cNvPr id="2" name="Title 1">
            <a:extLst>
              <a:ext uri="{FF2B5EF4-FFF2-40B4-BE49-F238E27FC236}">
                <a16:creationId xmlns:a16="http://schemas.microsoft.com/office/drawing/2014/main" id="{99C9E3F5-8D1E-C38B-AF6C-73797E1975BD}"/>
              </a:ext>
            </a:extLst>
          </p:cNvPr>
          <p:cNvSpPr>
            <a:spLocks noGrp="1"/>
          </p:cNvSpPr>
          <p:nvPr>
            <p:ph type="title"/>
          </p:nvPr>
        </p:nvSpPr>
        <p:spPr>
          <a:xfrm>
            <a:off x="515935" y="858122"/>
            <a:ext cx="7812089" cy="464807"/>
          </a:xfrm>
        </p:spPr>
        <p:txBody>
          <a:bodyPr anchor="t" anchorCtr="0"/>
          <a:lstStyle>
            <a:lvl1pPr>
              <a:defRPr>
                <a:solidFill>
                  <a:schemeClr val="bg1"/>
                </a:solidFill>
              </a:defRPr>
            </a:lvl1pPr>
          </a:lstStyle>
          <a:p>
            <a:r>
              <a:rPr lang="en-GB" dirty="0"/>
              <a:t>Click to edit Master title</a:t>
            </a:r>
            <a:endParaRPr lang="en-US" dirty="0"/>
          </a:p>
        </p:txBody>
      </p:sp>
      <p:sp>
        <p:nvSpPr>
          <p:cNvPr id="3" name="Content Placeholder 2">
            <a:extLst>
              <a:ext uri="{FF2B5EF4-FFF2-40B4-BE49-F238E27FC236}">
                <a16:creationId xmlns:a16="http://schemas.microsoft.com/office/drawing/2014/main" id="{ADACE082-9153-30B0-9A7A-6F568931E4E9}"/>
              </a:ext>
            </a:extLst>
          </p:cNvPr>
          <p:cNvSpPr>
            <a:spLocks noGrp="1"/>
          </p:cNvSpPr>
          <p:nvPr>
            <p:ph idx="1"/>
          </p:nvPr>
        </p:nvSpPr>
        <p:spPr>
          <a:xfrm>
            <a:off x="515937" y="1601430"/>
            <a:ext cx="7812087" cy="434852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stStyle>
          <a:p>
            <a:pPr lvl="0"/>
            <a:r>
              <a:rPr lang="en-GB" dirty="0"/>
              <a:t>Click to edit Master text styles</a:t>
            </a:r>
          </a:p>
          <a:p>
            <a:pPr lvl="1"/>
            <a:r>
              <a:rPr lang="en-GB" dirty="0"/>
              <a:t>Second level</a:t>
            </a:r>
          </a:p>
          <a:p>
            <a:pPr lvl="2"/>
            <a:r>
              <a:rPr lang="en-GB" dirty="0"/>
              <a:t>Third level</a:t>
            </a:r>
          </a:p>
        </p:txBody>
      </p:sp>
      <p:sp>
        <p:nvSpPr>
          <p:cNvPr id="5" name="Footer Placeholder 4">
            <a:extLst>
              <a:ext uri="{FF2B5EF4-FFF2-40B4-BE49-F238E27FC236}">
                <a16:creationId xmlns:a16="http://schemas.microsoft.com/office/drawing/2014/main" id="{A6A6842C-B7B7-3519-123A-69EE92930BAD}"/>
              </a:ext>
            </a:extLst>
          </p:cNvPr>
          <p:cNvSpPr>
            <a:spLocks noGrp="1"/>
          </p:cNvSpPr>
          <p:nvPr>
            <p:ph type="ftr" sz="quarter" idx="11"/>
          </p:nvPr>
        </p:nvSpPr>
        <p:spPr>
          <a:xfrm rot="5400000">
            <a:off x="9738081" y="3367445"/>
            <a:ext cx="4114800" cy="123111"/>
          </a:xfrm>
        </p:spPr>
        <p:txBody>
          <a:bodyPr/>
          <a:lstStyle>
            <a:lvl1pPr>
              <a:defRPr>
                <a:solidFill>
                  <a:schemeClr val="bg1"/>
                </a:solidFill>
              </a:defRPr>
            </a:lvl1pPr>
          </a:lstStyle>
          <a:p>
            <a:r>
              <a:rPr lang="en-GB"/>
              <a:t>EMIS FOR ACADEMIC RESEARCH</a:t>
            </a:r>
            <a:endParaRPr lang="en-GB" dirty="0"/>
          </a:p>
        </p:txBody>
      </p:sp>
      <p:sp>
        <p:nvSpPr>
          <p:cNvPr id="6" name="Slide Number Placeholder 5">
            <a:extLst>
              <a:ext uri="{FF2B5EF4-FFF2-40B4-BE49-F238E27FC236}">
                <a16:creationId xmlns:a16="http://schemas.microsoft.com/office/drawing/2014/main" id="{3F0C7BDA-5156-06EA-9345-F0EBCDBFF410}"/>
              </a:ext>
            </a:extLst>
          </p:cNvPr>
          <p:cNvSpPr>
            <a:spLocks noGrp="1"/>
          </p:cNvSpPr>
          <p:nvPr>
            <p:ph type="sldNum" sz="quarter" idx="12"/>
          </p:nvPr>
        </p:nvSpPr>
        <p:spPr/>
        <p:txBody>
          <a:bodyPr/>
          <a:lstStyle>
            <a:lvl1pPr>
              <a:defRPr>
                <a:solidFill>
                  <a:schemeClr val="bg1"/>
                </a:solidFill>
              </a:defRPr>
            </a:lvl1pPr>
          </a:lstStyle>
          <a:p>
            <a:fld id="{0ED7C619-4953-5243-BFBE-A7669A3EE1F0}" type="slidenum">
              <a:rPr lang="en-US" smtClean="0"/>
              <a:pPr/>
              <a:t>‹#›</a:t>
            </a:fld>
            <a:endParaRPr lang="en-US"/>
          </a:p>
        </p:txBody>
      </p:sp>
      <p:pic>
        <p:nvPicPr>
          <p:cNvPr id="10" name="Picture 9" descr="A black and white logo&#10;&#10;Description automatically generated">
            <a:extLst>
              <a:ext uri="{FF2B5EF4-FFF2-40B4-BE49-F238E27FC236}">
                <a16:creationId xmlns:a16="http://schemas.microsoft.com/office/drawing/2014/main" id="{DA16276E-F699-924F-9056-E7627D769C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3625" y="6297507"/>
            <a:ext cx="1067500" cy="449296"/>
          </a:xfrm>
          <a:prstGeom prst="rect">
            <a:avLst/>
          </a:prstGeom>
        </p:spPr>
      </p:pic>
    </p:spTree>
    <p:extLst>
      <p:ext uri="{BB962C8B-B14F-4D97-AF65-F5344CB8AC3E}">
        <p14:creationId xmlns:p14="http://schemas.microsoft.com/office/powerpoint/2010/main" val="1714534577"/>
      </p:ext>
    </p:extLst>
  </p:cSld>
  <p:clrMapOvr>
    <a:masterClrMapping/>
  </p:clrMapOvr>
  <p:extLst>
    <p:ext uri="{DCECCB84-F9BA-43D5-87BE-67443E8EF086}">
      <p15:sldGuideLst xmlns:p15="http://schemas.microsoft.com/office/powerpoint/2012/main">
        <p15:guide id="1" pos="3250" userDrawn="1">
          <p15:clr>
            <a:srgbClr val="FBAE40"/>
          </p15:clr>
        </p15:guide>
        <p15:guide id="2" orient="horz" pos="3748" userDrawn="1">
          <p15:clr>
            <a:srgbClr val="FBAE40"/>
          </p15:clr>
        </p15:guide>
        <p15:guide id="3" pos="524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Inner 8">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9E3F5-8D1E-C38B-AF6C-73797E1975BD}"/>
              </a:ext>
            </a:extLst>
          </p:cNvPr>
          <p:cNvSpPr>
            <a:spLocks noGrp="1"/>
          </p:cNvSpPr>
          <p:nvPr>
            <p:ph type="title"/>
          </p:nvPr>
        </p:nvSpPr>
        <p:spPr>
          <a:xfrm>
            <a:off x="515935" y="858122"/>
            <a:ext cx="10515857" cy="464807"/>
          </a:xfrm>
        </p:spPr>
        <p:txBody>
          <a:bodyPr anchor="t" anchorCtr="0"/>
          <a:lstStyle>
            <a:lvl1pPr>
              <a:defRPr>
                <a:solidFill>
                  <a:schemeClr val="bg1"/>
                </a:solidFill>
              </a:defRPr>
            </a:lvl1pPr>
          </a:lstStyle>
          <a:p>
            <a:r>
              <a:rPr lang="en-GB" dirty="0"/>
              <a:t>Click to edit Master title</a:t>
            </a:r>
            <a:endParaRPr lang="en-US" dirty="0"/>
          </a:p>
        </p:txBody>
      </p:sp>
      <p:sp>
        <p:nvSpPr>
          <p:cNvPr id="3" name="Content Placeholder 2">
            <a:extLst>
              <a:ext uri="{FF2B5EF4-FFF2-40B4-BE49-F238E27FC236}">
                <a16:creationId xmlns:a16="http://schemas.microsoft.com/office/drawing/2014/main" id="{ADACE082-9153-30B0-9A7A-6F568931E4E9}"/>
              </a:ext>
            </a:extLst>
          </p:cNvPr>
          <p:cNvSpPr>
            <a:spLocks noGrp="1"/>
          </p:cNvSpPr>
          <p:nvPr>
            <p:ph idx="1"/>
          </p:nvPr>
        </p:nvSpPr>
        <p:spPr>
          <a:xfrm>
            <a:off x="515937" y="1601430"/>
            <a:ext cx="10515857" cy="434852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stStyle>
          <a:p>
            <a:pPr lvl="0"/>
            <a:r>
              <a:rPr lang="en-GB" dirty="0"/>
              <a:t>Click to edit Master text styles</a:t>
            </a:r>
          </a:p>
          <a:p>
            <a:pPr lvl="1"/>
            <a:r>
              <a:rPr lang="en-GB" dirty="0"/>
              <a:t>Second level</a:t>
            </a:r>
          </a:p>
          <a:p>
            <a:pPr lvl="2"/>
            <a:r>
              <a:rPr lang="en-GB" dirty="0"/>
              <a:t>Third level</a:t>
            </a:r>
          </a:p>
        </p:txBody>
      </p:sp>
      <p:sp>
        <p:nvSpPr>
          <p:cNvPr id="6" name="Slide Number Placeholder 5">
            <a:extLst>
              <a:ext uri="{FF2B5EF4-FFF2-40B4-BE49-F238E27FC236}">
                <a16:creationId xmlns:a16="http://schemas.microsoft.com/office/drawing/2014/main" id="{3F0C7BDA-5156-06EA-9345-F0EBCDBFF410}"/>
              </a:ext>
            </a:extLst>
          </p:cNvPr>
          <p:cNvSpPr>
            <a:spLocks noGrp="1"/>
          </p:cNvSpPr>
          <p:nvPr>
            <p:ph type="sldNum" sz="quarter" idx="12"/>
          </p:nvPr>
        </p:nvSpPr>
        <p:spPr/>
        <p:txBody>
          <a:bodyPr/>
          <a:lstStyle>
            <a:lvl1pPr>
              <a:defRPr>
                <a:solidFill>
                  <a:schemeClr val="bg1"/>
                </a:solidFill>
              </a:defRPr>
            </a:lvl1pPr>
          </a:lstStyle>
          <a:p>
            <a:fld id="{0ED7C619-4953-5243-BFBE-A7669A3EE1F0}" type="slidenum">
              <a:rPr lang="en-US" smtClean="0"/>
              <a:pPr/>
              <a:t>‹#›</a:t>
            </a:fld>
            <a:endParaRPr lang="en-US"/>
          </a:p>
        </p:txBody>
      </p:sp>
      <p:sp>
        <p:nvSpPr>
          <p:cNvPr id="8" name="Rectangle 7">
            <a:extLst>
              <a:ext uri="{FF2B5EF4-FFF2-40B4-BE49-F238E27FC236}">
                <a16:creationId xmlns:a16="http://schemas.microsoft.com/office/drawing/2014/main" id="{FB34E808-1228-9C57-A99A-0DC2F8C267C4}"/>
              </a:ext>
            </a:extLst>
          </p:cNvPr>
          <p:cNvSpPr/>
          <p:nvPr userDrawn="1"/>
        </p:nvSpPr>
        <p:spPr>
          <a:xfrm rot="10800000">
            <a:off x="10617200" y="3308653"/>
            <a:ext cx="1574800" cy="3168704"/>
          </a:xfrm>
          <a:prstGeom prst="rect">
            <a:avLst/>
          </a:prstGeom>
          <a:gradFill>
            <a:gsLst>
              <a:gs pos="0">
                <a:srgbClr val="2923E1">
                  <a:alpha val="0"/>
                </a:srgbClr>
              </a:gs>
              <a:gs pos="100000">
                <a:srgbClr val="2923E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E54F03F-531D-46A2-C1DE-EFEDBEA2736E}"/>
              </a:ext>
            </a:extLst>
          </p:cNvPr>
          <p:cNvSpPr/>
          <p:nvPr userDrawn="1"/>
        </p:nvSpPr>
        <p:spPr>
          <a:xfrm>
            <a:off x="9039582" y="5153301"/>
            <a:ext cx="1574800" cy="3168704"/>
          </a:xfrm>
          <a:prstGeom prst="rect">
            <a:avLst/>
          </a:prstGeom>
          <a:gradFill>
            <a:gsLst>
              <a:gs pos="0">
                <a:schemeClr val="accent5">
                  <a:alpha val="0"/>
                </a:schemeClr>
              </a:gs>
              <a:gs pos="100000">
                <a:schemeClr val="accent5"/>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A6A6842C-B7B7-3519-123A-69EE92930BAD}"/>
              </a:ext>
            </a:extLst>
          </p:cNvPr>
          <p:cNvSpPr>
            <a:spLocks noGrp="1"/>
          </p:cNvSpPr>
          <p:nvPr>
            <p:ph type="ftr" sz="quarter" idx="11"/>
          </p:nvPr>
        </p:nvSpPr>
        <p:spPr>
          <a:xfrm rot="5400000">
            <a:off x="9738081" y="3367445"/>
            <a:ext cx="4114800" cy="123111"/>
          </a:xfrm>
        </p:spPr>
        <p:txBody>
          <a:bodyPr/>
          <a:lstStyle>
            <a:lvl1pPr>
              <a:defRPr>
                <a:solidFill>
                  <a:schemeClr val="bg1"/>
                </a:solidFill>
              </a:defRPr>
            </a:lvl1pPr>
          </a:lstStyle>
          <a:p>
            <a:r>
              <a:rPr lang="en-GB"/>
              <a:t>EMIS FOR ACADEMIC RESEARCH</a:t>
            </a:r>
            <a:endParaRPr lang="en-GB" dirty="0"/>
          </a:p>
        </p:txBody>
      </p:sp>
      <p:pic>
        <p:nvPicPr>
          <p:cNvPr id="12" name="Picture 11" descr="A black and white logo&#10;&#10;Description automatically generated">
            <a:extLst>
              <a:ext uri="{FF2B5EF4-FFF2-40B4-BE49-F238E27FC236}">
                <a16:creationId xmlns:a16="http://schemas.microsoft.com/office/drawing/2014/main" id="{4E8F8133-C461-86BE-6E04-E0DB1192D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3625" y="6297507"/>
            <a:ext cx="1067500" cy="449296"/>
          </a:xfrm>
          <a:prstGeom prst="rect">
            <a:avLst/>
          </a:prstGeom>
        </p:spPr>
      </p:pic>
    </p:spTree>
    <p:extLst>
      <p:ext uri="{BB962C8B-B14F-4D97-AF65-F5344CB8AC3E}">
        <p14:creationId xmlns:p14="http://schemas.microsoft.com/office/powerpoint/2010/main" val="799008912"/>
      </p:ext>
    </p:extLst>
  </p:cSld>
  <p:clrMapOvr>
    <a:masterClrMapping/>
  </p:clrMapOvr>
  <p:extLst>
    <p:ext uri="{DCECCB84-F9BA-43D5-87BE-67443E8EF086}">
      <p15:sldGuideLst xmlns:p15="http://schemas.microsoft.com/office/powerpoint/2012/main">
        <p15:guide id="1" pos="3250" userDrawn="1">
          <p15:clr>
            <a:srgbClr val="FBAE40"/>
          </p15:clr>
        </p15:guide>
        <p15:guide id="2" orient="horz" pos="3748" userDrawn="1">
          <p15:clr>
            <a:srgbClr val="FBAE40"/>
          </p15:clr>
        </p15:guide>
        <p15:guide id="3" pos="524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Inner 9">
    <p:bg>
      <p:bgPr>
        <a:blipFill dpi="0" rotWithShape="1">
          <a:blip r:embed="rId2" cstate="screen">
            <a:lum/>
            <a:extLst>
              <a:ext uri="{28A0092B-C50C-407E-A947-70E740481C1C}">
                <a14:useLocalDpi xmlns:a14="http://schemas.microsoft.com/office/drawing/2010/main"/>
              </a:ext>
            </a:extLst>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9E3F5-8D1E-C38B-AF6C-73797E1975BD}"/>
              </a:ext>
            </a:extLst>
          </p:cNvPr>
          <p:cNvSpPr>
            <a:spLocks noGrp="1"/>
          </p:cNvSpPr>
          <p:nvPr>
            <p:ph type="title"/>
          </p:nvPr>
        </p:nvSpPr>
        <p:spPr>
          <a:xfrm>
            <a:off x="515936" y="1992755"/>
            <a:ext cx="4643440" cy="464807"/>
          </a:xfrm>
        </p:spPr>
        <p:txBody>
          <a:bodyPr anchor="t" anchorCtr="0"/>
          <a:lstStyle>
            <a:lvl1pPr>
              <a:defRPr>
                <a:solidFill>
                  <a:schemeClr val="bg1"/>
                </a:solidFill>
              </a:defRPr>
            </a:lvl1pPr>
          </a:lstStyle>
          <a:p>
            <a:r>
              <a:rPr lang="en-GB" dirty="0"/>
              <a:t>Click to edit Master title</a:t>
            </a:r>
            <a:endParaRPr lang="en-US" dirty="0"/>
          </a:p>
        </p:txBody>
      </p:sp>
      <p:sp>
        <p:nvSpPr>
          <p:cNvPr id="3" name="Content Placeholder 2">
            <a:extLst>
              <a:ext uri="{FF2B5EF4-FFF2-40B4-BE49-F238E27FC236}">
                <a16:creationId xmlns:a16="http://schemas.microsoft.com/office/drawing/2014/main" id="{ADACE082-9153-30B0-9A7A-6F568931E4E9}"/>
              </a:ext>
            </a:extLst>
          </p:cNvPr>
          <p:cNvSpPr>
            <a:spLocks noGrp="1"/>
          </p:cNvSpPr>
          <p:nvPr>
            <p:ph idx="1"/>
          </p:nvPr>
        </p:nvSpPr>
        <p:spPr>
          <a:xfrm>
            <a:off x="6095999" y="1992755"/>
            <a:ext cx="5184775" cy="3957195"/>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stStyle>
          <a:p>
            <a:pPr lvl="0"/>
            <a:r>
              <a:rPr lang="en-GB" dirty="0"/>
              <a:t>Click to edit Master text styles</a:t>
            </a:r>
          </a:p>
          <a:p>
            <a:pPr lvl="1"/>
            <a:r>
              <a:rPr lang="en-GB" dirty="0"/>
              <a:t>Second level</a:t>
            </a:r>
          </a:p>
          <a:p>
            <a:pPr lvl="2"/>
            <a:r>
              <a:rPr lang="en-GB" dirty="0"/>
              <a:t>Third level</a:t>
            </a:r>
          </a:p>
        </p:txBody>
      </p:sp>
      <p:sp>
        <p:nvSpPr>
          <p:cNvPr id="5" name="Footer Placeholder 4">
            <a:extLst>
              <a:ext uri="{FF2B5EF4-FFF2-40B4-BE49-F238E27FC236}">
                <a16:creationId xmlns:a16="http://schemas.microsoft.com/office/drawing/2014/main" id="{A6A6842C-B7B7-3519-123A-69EE92930BAD}"/>
              </a:ext>
            </a:extLst>
          </p:cNvPr>
          <p:cNvSpPr>
            <a:spLocks noGrp="1"/>
          </p:cNvSpPr>
          <p:nvPr>
            <p:ph type="ftr" sz="quarter" idx="11"/>
          </p:nvPr>
        </p:nvSpPr>
        <p:spPr>
          <a:xfrm rot="5400000">
            <a:off x="9738081" y="3367445"/>
            <a:ext cx="4114800" cy="123111"/>
          </a:xfrm>
        </p:spPr>
        <p:txBody>
          <a:bodyPr/>
          <a:lstStyle>
            <a:lvl1pPr>
              <a:defRPr>
                <a:solidFill>
                  <a:schemeClr val="bg1"/>
                </a:solidFill>
              </a:defRPr>
            </a:lvl1pPr>
          </a:lstStyle>
          <a:p>
            <a:r>
              <a:rPr lang="en-GB"/>
              <a:t>EMIS FOR ACADEMIC RESEARCH</a:t>
            </a:r>
            <a:endParaRPr lang="en-GB" dirty="0"/>
          </a:p>
        </p:txBody>
      </p:sp>
      <p:sp>
        <p:nvSpPr>
          <p:cNvPr id="6" name="Slide Number Placeholder 5">
            <a:extLst>
              <a:ext uri="{FF2B5EF4-FFF2-40B4-BE49-F238E27FC236}">
                <a16:creationId xmlns:a16="http://schemas.microsoft.com/office/drawing/2014/main" id="{3F0C7BDA-5156-06EA-9345-F0EBCDBFF410}"/>
              </a:ext>
            </a:extLst>
          </p:cNvPr>
          <p:cNvSpPr>
            <a:spLocks noGrp="1"/>
          </p:cNvSpPr>
          <p:nvPr>
            <p:ph type="sldNum" sz="quarter" idx="12"/>
          </p:nvPr>
        </p:nvSpPr>
        <p:spPr/>
        <p:txBody>
          <a:bodyPr/>
          <a:lstStyle>
            <a:lvl1pPr>
              <a:defRPr>
                <a:solidFill>
                  <a:schemeClr val="bg1"/>
                </a:solidFill>
              </a:defRPr>
            </a:lvl1pPr>
          </a:lstStyle>
          <a:p>
            <a:fld id="{0ED7C619-4953-5243-BFBE-A7669A3EE1F0}" type="slidenum">
              <a:rPr lang="en-US" smtClean="0"/>
              <a:pPr/>
              <a:t>‹#›</a:t>
            </a:fld>
            <a:endParaRPr lang="en-US"/>
          </a:p>
        </p:txBody>
      </p:sp>
      <p:sp>
        <p:nvSpPr>
          <p:cNvPr id="8" name="Rectangle 7">
            <a:extLst>
              <a:ext uri="{FF2B5EF4-FFF2-40B4-BE49-F238E27FC236}">
                <a16:creationId xmlns:a16="http://schemas.microsoft.com/office/drawing/2014/main" id="{D1ECFA40-D329-9021-6368-50CFE91F0D75}"/>
              </a:ext>
            </a:extLst>
          </p:cNvPr>
          <p:cNvSpPr/>
          <p:nvPr userDrawn="1"/>
        </p:nvSpPr>
        <p:spPr>
          <a:xfrm rot="16200000">
            <a:off x="787400" y="-787400"/>
            <a:ext cx="1574800" cy="314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and white logo&#10;&#10;Description automatically generated">
            <a:extLst>
              <a:ext uri="{FF2B5EF4-FFF2-40B4-BE49-F238E27FC236}">
                <a16:creationId xmlns:a16="http://schemas.microsoft.com/office/drawing/2014/main" id="{ED871FC9-0456-928F-242F-F015F824E4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3625" y="6297507"/>
            <a:ext cx="1067500" cy="449296"/>
          </a:xfrm>
          <a:prstGeom prst="rect">
            <a:avLst/>
          </a:prstGeom>
        </p:spPr>
      </p:pic>
    </p:spTree>
    <p:extLst>
      <p:ext uri="{BB962C8B-B14F-4D97-AF65-F5344CB8AC3E}">
        <p14:creationId xmlns:p14="http://schemas.microsoft.com/office/powerpoint/2010/main" val="1063111542"/>
      </p:ext>
    </p:extLst>
  </p:cSld>
  <p:clrMapOvr>
    <a:masterClrMapping/>
  </p:clrMapOvr>
  <p:extLst>
    <p:ext uri="{DCECCB84-F9BA-43D5-87BE-67443E8EF086}">
      <p15:sldGuideLst xmlns:p15="http://schemas.microsoft.com/office/powerpoint/2012/main">
        <p15:guide id="1" pos="3250" userDrawn="1">
          <p15:clr>
            <a:srgbClr val="FBAE40"/>
          </p15:clr>
        </p15:guide>
        <p15:guide id="2" orient="horz" pos="3748" userDrawn="1">
          <p15:clr>
            <a:srgbClr val="FBAE40"/>
          </p15:clr>
        </p15:guide>
        <p15:guide id="3" pos="524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er 10">
    <p:bg>
      <p:bgPr>
        <a:solidFill>
          <a:schemeClr val="bg1"/>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E60FB37D-0AAC-2D0A-EDF4-DCE33F03EF3E}"/>
              </a:ext>
            </a:extLst>
          </p:cNvPr>
          <p:cNvSpPr>
            <a:spLocks noGrp="1"/>
          </p:cNvSpPr>
          <p:nvPr>
            <p:ph type="pic" sz="quarter" idx="13"/>
          </p:nvPr>
        </p:nvSpPr>
        <p:spPr>
          <a:xfrm>
            <a:off x="6235700" y="0"/>
            <a:ext cx="5956300" cy="6858000"/>
          </a:xfrm>
          <a:custGeom>
            <a:avLst/>
            <a:gdLst>
              <a:gd name="connsiteX0" fmla="*/ 3145108 w 5956300"/>
              <a:gd name="connsiteY0" fmla="*/ 0 h 6858000"/>
              <a:gd name="connsiteX1" fmla="*/ 5956300 w 5956300"/>
              <a:gd name="connsiteY1" fmla="*/ 0 h 6858000"/>
              <a:gd name="connsiteX2" fmla="*/ 5956300 w 5956300"/>
              <a:gd name="connsiteY2" fmla="*/ 3776143 h 6858000"/>
              <a:gd name="connsiteX3" fmla="*/ 4381500 w 5956300"/>
              <a:gd name="connsiteY3" fmla="*/ 3776143 h 6858000"/>
              <a:gd name="connsiteX4" fmla="*/ 4381500 w 5956300"/>
              <a:gd name="connsiteY4" fmla="*/ 5350943 h 6858000"/>
              <a:gd name="connsiteX5" fmla="*/ 5956300 w 5956300"/>
              <a:gd name="connsiteY5" fmla="*/ 5350943 h 6858000"/>
              <a:gd name="connsiteX6" fmla="*/ 5956300 w 5956300"/>
              <a:gd name="connsiteY6" fmla="*/ 6858000 h 6858000"/>
              <a:gd name="connsiteX7" fmla="*/ 0 w 5956300"/>
              <a:gd name="connsiteY7" fmla="*/ 6858000 h 6858000"/>
              <a:gd name="connsiteX8" fmla="*/ 0 w 5956300"/>
              <a:gd name="connsiteY8" fmla="*/ 1447161 h 6858000"/>
              <a:gd name="connsiteX9" fmla="*/ 3145108 w 5956300"/>
              <a:gd name="connsiteY9" fmla="*/ 14471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56300" h="6858000">
                <a:moveTo>
                  <a:pt x="3145108" y="0"/>
                </a:moveTo>
                <a:lnTo>
                  <a:pt x="5956300" y="0"/>
                </a:lnTo>
                <a:lnTo>
                  <a:pt x="5956300" y="3776143"/>
                </a:lnTo>
                <a:lnTo>
                  <a:pt x="4381500" y="3776143"/>
                </a:lnTo>
                <a:lnTo>
                  <a:pt x="4381500" y="5350943"/>
                </a:lnTo>
                <a:lnTo>
                  <a:pt x="5956300" y="5350943"/>
                </a:lnTo>
                <a:lnTo>
                  <a:pt x="5956300" y="6858000"/>
                </a:lnTo>
                <a:lnTo>
                  <a:pt x="0" y="6858000"/>
                </a:lnTo>
                <a:lnTo>
                  <a:pt x="0" y="1447161"/>
                </a:lnTo>
                <a:lnTo>
                  <a:pt x="3145108" y="1447161"/>
                </a:lnTo>
                <a:close/>
              </a:path>
            </a:pathLst>
          </a:custGeom>
          <a:blipFill>
            <a:blip r:embed="rId2" cstate="screen">
              <a:extLst>
                <a:ext uri="{28A0092B-C50C-407E-A947-70E740481C1C}">
                  <a14:useLocalDpi xmlns:a14="http://schemas.microsoft.com/office/drawing/2010/main"/>
                </a:ext>
              </a:extLst>
            </a:blip>
            <a:srcRect/>
            <a:stretch>
              <a:fillRect/>
            </a:stretch>
          </a:blipFill>
        </p:spPr>
        <p:txBody>
          <a:bodyPr wrap="square">
            <a:noAutofit/>
          </a:bodyPr>
          <a:lstStyle/>
          <a:p>
            <a:endParaRPr lang="en-US"/>
          </a:p>
        </p:txBody>
      </p:sp>
      <p:sp>
        <p:nvSpPr>
          <p:cNvPr id="2" name="Title 1">
            <a:extLst>
              <a:ext uri="{FF2B5EF4-FFF2-40B4-BE49-F238E27FC236}">
                <a16:creationId xmlns:a16="http://schemas.microsoft.com/office/drawing/2014/main" id="{99C9E3F5-8D1E-C38B-AF6C-73797E1975BD}"/>
              </a:ext>
            </a:extLst>
          </p:cNvPr>
          <p:cNvSpPr>
            <a:spLocks noGrp="1"/>
          </p:cNvSpPr>
          <p:nvPr>
            <p:ph type="title"/>
          </p:nvPr>
        </p:nvSpPr>
        <p:spPr>
          <a:xfrm>
            <a:off x="515936" y="1551502"/>
            <a:ext cx="4643437" cy="464807"/>
          </a:xfrm>
        </p:spPr>
        <p:txBody>
          <a:bodyPr anchor="t" anchorCtr="0"/>
          <a:lstStyle/>
          <a:p>
            <a:r>
              <a:rPr lang="en-GB" dirty="0"/>
              <a:t>Click to edit Master title</a:t>
            </a:r>
            <a:endParaRPr lang="en-US" dirty="0"/>
          </a:p>
        </p:txBody>
      </p:sp>
      <p:sp>
        <p:nvSpPr>
          <p:cNvPr id="3" name="Content Placeholder 2">
            <a:extLst>
              <a:ext uri="{FF2B5EF4-FFF2-40B4-BE49-F238E27FC236}">
                <a16:creationId xmlns:a16="http://schemas.microsoft.com/office/drawing/2014/main" id="{ADACE082-9153-30B0-9A7A-6F568931E4E9}"/>
              </a:ext>
            </a:extLst>
          </p:cNvPr>
          <p:cNvSpPr>
            <a:spLocks noGrp="1"/>
          </p:cNvSpPr>
          <p:nvPr>
            <p:ph idx="1"/>
          </p:nvPr>
        </p:nvSpPr>
        <p:spPr>
          <a:xfrm>
            <a:off x="515937" y="2294810"/>
            <a:ext cx="4643437" cy="3655140"/>
          </a:xfrm>
        </p:spPr>
        <p:txBody>
          <a:bodyPr>
            <a:noAutofit/>
          </a:bodyPr>
          <a:lstStyle/>
          <a:p>
            <a:pPr lvl="0"/>
            <a:r>
              <a:rPr lang="en-GB" dirty="0"/>
              <a:t>Click to edit Master text styles</a:t>
            </a:r>
          </a:p>
          <a:p>
            <a:pPr lvl="1"/>
            <a:r>
              <a:rPr lang="en-GB" dirty="0"/>
              <a:t>Second level</a:t>
            </a:r>
          </a:p>
          <a:p>
            <a:pPr lvl="2"/>
            <a:r>
              <a:rPr lang="en-GB" dirty="0"/>
              <a:t>Third level</a:t>
            </a:r>
          </a:p>
        </p:txBody>
      </p:sp>
      <p:sp>
        <p:nvSpPr>
          <p:cNvPr id="5" name="Footer Placeholder 4">
            <a:extLst>
              <a:ext uri="{FF2B5EF4-FFF2-40B4-BE49-F238E27FC236}">
                <a16:creationId xmlns:a16="http://schemas.microsoft.com/office/drawing/2014/main" id="{A6A6842C-B7B7-3519-123A-69EE92930BAD}"/>
              </a:ext>
            </a:extLst>
          </p:cNvPr>
          <p:cNvSpPr>
            <a:spLocks noGrp="1"/>
          </p:cNvSpPr>
          <p:nvPr>
            <p:ph type="ftr" sz="quarter" idx="11"/>
          </p:nvPr>
        </p:nvSpPr>
        <p:spPr>
          <a:xfrm rot="5400000">
            <a:off x="9738081" y="3367445"/>
            <a:ext cx="4114800" cy="123111"/>
          </a:xfrm>
        </p:spPr>
        <p:txBody>
          <a:bodyPr/>
          <a:lstStyle>
            <a:lvl1pPr>
              <a:defRPr>
                <a:solidFill>
                  <a:schemeClr val="tx1">
                    <a:lumMod val="50000"/>
                    <a:lumOff val="50000"/>
                  </a:schemeClr>
                </a:solidFill>
              </a:defRPr>
            </a:lvl1pPr>
          </a:lstStyle>
          <a:p>
            <a:r>
              <a:rPr lang="en-GB"/>
              <a:t>EMIS FOR ACADEMIC RESEARCH</a:t>
            </a:r>
            <a:endParaRPr lang="en-GB" dirty="0"/>
          </a:p>
        </p:txBody>
      </p:sp>
      <p:sp>
        <p:nvSpPr>
          <p:cNvPr id="6" name="Slide Number Placeholder 5">
            <a:extLst>
              <a:ext uri="{FF2B5EF4-FFF2-40B4-BE49-F238E27FC236}">
                <a16:creationId xmlns:a16="http://schemas.microsoft.com/office/drawing/2014/main" id="{3F0C7BDA-5156-06EA-9345-F0EBCDBFF410}"/>
              </a:ext>
            </a:extLst>
          </p:cNvPr>
          <p:cNvSpPr>
            <a:spLocks noGrp="1"/>
          </p:cNvSpPr>
          <p:nvPr>
            <p:ph type="sldNum" sz="quarter" idx="12"/>
          </p:nvPr>
        </p:nvSpPr>
        <p:spPr/>
        <p:txBody>
          <a:bodyPr/>
          <a:lstStyle>
            <a:lvl1pPr>
              <a:defRPr>
                <a:solidFill>
                  <a:schemeClr val="bg1"/>
                </a:solidFill>
              </a:defRPr>
            </a:lvl1pPr>
          </a:lstStyle>
          <a:p>
            <a:fld id="{0ED7C619-4953-5243-BFBE-A7669A3EE1F0}" type="slidenum">
              <a:rPr lang="en-US" smtClean="0"/>
              <a:pPr/>
              <a:t>‹#›</a:t>
            </a:fld>
            <a:endParaRPr lang="en-US"/>
          </a:p>
        </p:txBody>
      </p:sp>
      <p:pic>
        <p:nvPicPr>
          <p:cNvPr id="24" name="Picture 23">
            <a:extLst>
              <a:ext uri="{FF2B5EF4-FFF2-40B4-BE49-F238E27FC236}">
                <a16:creationId xmlns:a16="http://schemas.microsoft.com/office/drawing/2014/main" id="{72DCB75E-DCC7-2C1B-DE1B-31C237AD952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3625" y="6301072"/>
            <a:ext cx="1067500" cy="449296"/>
          </a:xfrm>
          <a:prstGeom prst="rect">
            <a:avLst/>
          </a:prstGeom>
        </p:spPr>
      </p:pic>
    </p:spTree>
    <p:extLst>
      <p:ext uri="{BB962C8B-B14F-4D97-AF65-F5344CB8AC3E}">
        <p14:creationId xmlns:p14="http://schemas.microsoft.com/office/powerpoint/2010/main" val="356342382"/>
      </p:ext>
    </p:extLst>
  </p:cSld>
  <p:clrMapOvr>
    <a:masterClrMapping/>
  </p:clrMapOvr>
  <p:extLst>
    <p:ext uri="{DCECCB84-F9BA-43D5-87BE-67443E8EF086}">
      <p15:sldGuideLst xmlns:p15="http://schemas.microsoft.com/office/powerpoint/2012/main">
        <p15:guide id="1" pos="3250" userDrawn="1">
          <p15:clr>
            <a:srgbClr val="FBAE40"/>
          </p15:clr>
        </p15:guide>
        <p15:guide id="2" orient="horz" pos="374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ner 11">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BF9D339-601F-BAF7-6C00-F478953B5CC6}"/>
              </a:ext>
            </a:extLst>
          </p:cNvPr>
          <p:cNvSpPr>
            <a:spLocks noGrp="1"/>
          </p:cNvSpPr>
          <p:nvPr>
            <p:ph type="pic" sz="quarter" idx="13"/>
          </p:nvPr>
        </p:nvSpPr>
        <p:spPr>
          <a:xfrm flipH="1">
            <a:off x="3362178" y="506413"/>
            <a:ext cx="8829822" cy="6351587"/>
          </a:xfrm>
          <a:blipFill>
            <a:blip r:embed="rId2" cstate="screen">
              <a:extLst>
                <a:ext uri="{28A0092B-C50C-407E-A947-70E740481C1C}">
                  <a14:useLocalDpi xmlns:a14="http://schemas.microsoft.com/office/drawing/2010/main"/>
                </a:ext>
              </a:extLst>
            </a:blip>
            <a:stretch>
              <a:fillRect l="-29760" t="-7974" r="-1673" b="-19202"/>
            </a:stretch>
          </a:blipFill>
        </p:spPr>
        <p:txBody>
          <a:bodyPr/>
          <a:lstStyle/>
          <a:p>
            <a:endParaRPr lang="en-US"/>
          </a:p>
        </p:txBody>
      </p:sp>
      <p:sp>
        <p:nvSpPr>
          <p:cNvPr id="5" name="Footer Placeholder 4">
            <a:extLst>
              <a:ext uri="{FF2B5EF4-FFF2-40B4-BE49-F238E27FC236}">
                <a16:creationId xmlns:a16="http://schemas.microsoft.com/office/drawing/2014/main" id="{A6A6842C-B7B7-3519-123A-69EE92930BAD}"/>
              </a:ext>
            </a:extLst>
          </p:cNvPr>
          <p:cNvSpPr>
            <a:spLocks noGrp="1"/>
          </p:cNvSpPr>
          <p:nvPr>
            <p:ph type="ftr" sz="quarter" idx="11"/>
          </p:nvPr>
        </p:nvSpPr>
        <p:spPr>
          <a:xfrm rot="5400000">
            <a:off x="9738081" y="3367445"/>
            <a:ext cx="4114800" cy="123111"/>
          </a:xfrm>
        </p:spPr>
        <p:txBody>
          <a:bodyPr/>
          <a:lstStyle>
            <a:lvl1pPr>
              <a:defRPr>
                <a:solidFill>
                  <a:schemeClr val="bg1"/>
                </a:solidFill>
              </a:defRPr>
            </a:lvl1pPr>
          </a:lstStyle>
          <a:p>
            <a:r>
              <a:rPr lang="en-GB"/>
              <a:t>EMIS FOR ACADEMIC RESEARCH</a:t>
            </a:r>
            <a:endParaRPr lang="en-GB" dirty="0"/>
          </a:p>
        </p:txBody>
      </p:sp>
      <p:sp>
        <p:nvSpPr>
          <p:cNvPr id="6" name="Slide Number Placeholder 5">
            <a:extLst>
              <a:ext uri="{FF2B5EF4-FFF2-40B4-BE49-F238E27FC236}">
                <a16:creationId xmlns:a16="http://schemas.microsoft.com/office/drawing/2014/main" id="{3F0C7BDA-5156-06EA-9345-F0EBCDBFF410}"/>
              </a:ext>
            </a:extLst>
          </p:cNvPr>
          <p:cNvSpPr>
            <a:spLocks noGrp="1"/>
          </p:cNvSpPr>
          <p:nvPr>
            <p:ph type="sldNum" sz="quarter" idx="12"/>
          </p:nvPr>
        </p:nvSpPr>
        <p:spPr/>
        <p:txBody>
          <a:bodyPr/>
          <a:lstStyle>
            <a:lvl1pPr>
              <a:defRPr>
                <a:solidFill>
                  <a:schemeClr val="bg1"/>
                </a:solidFill>
              </a:defRPr>
            </a:lvl1pPr>
          </a:lstStyle>
          <a:p>
            <a:fld id="{0ED7C619-4953-5243-BFBE-A7669A3EE1F0}" type="slidenum">
              <a:rPr lang="en-US" smtClean="0"/>
              <a:pPr/>
              <a:t>‹#›</a:t>
            </a:fld>
            <a:endParaRPr lang="en-US"/>
          </a:p>
        </p:txBody>
      </p:sp>
      <p:pic>
        <p:nvPicPr>
          <p:cNvPr id="10" name="Picture 9">
            <a:extLst>
              <a:ext uri="{FF2B5EF4-FFF2-40B4-BE49-F238E27FC236}">
                <a16:creationId xmlns:a16="http://schemas.microsoft.com/office/drawing/2014/main" id="{C2C3C22B-454B-F2E3-2C26-853F719EDCB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3625" y="6301072"/>
            <a:ext cx="1067500" cy="449296"/>
          </a:xfrm>
          <a:prstGeom prst="rect">
            <a:avLst/>
          </a:prstGeom>
        </p:spPr>
      </p:pic>
    </p:spTree>
    <p:extLst>
      <p:ext uri="{BB962C8B-B14F-4D97-AF65-F5344CB8AC3E}">
        <p14:creationId xmlns:p14="http://schemas.microsoft.com/office/powerpoint/2010/main" val="502113967"/>
      </p:ext>
    </p:extLst>
  </p:cSld>
  <p:clrMapOvr>
    <a:masterClrMapping/>
  </p:clrMapOvr>
  <p:extLst>
    <p:ext uri="{DCECCB84-F9BA-43D5-87BE-67443E8EF086}">
      <p15:sldGuideLst xmlns:p15="http://schemas.microsoft.com/office/powerpoint/2012/main">
        <p15:guide id="1" pos="3250" userDrawn="1">
          <p15:clr>
            <a:srgbClr val="FBAE40"/>
          </p15:clr>
        </p15:guide>
        <p15:guide id="2" orient="horz" pos="374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 cover 1">
    <p:bg>
      <p:bgPr>
        <a:blipFill>
          <a:blip r:embed="rId2" cstate="screen">
            <a:extLst>
              <a:ext uri="{28A0092B-C50C-407E-A947-70E740481C1C}">
                <a14:useLocalDpi xmlns:a14="http://schemas.microsoft.com/office/drawing/2010/main"/>
              </a:ext>
            </a:extLst>
          </a:blip>
          <a:stretch>
            <a:fillRect l="-1674" r="-1674"/>
          </a:stretch>
        </a:blip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8AEB85D9-C768-2090-6C9B-AF550A7425AD}"/>
              </a:ext>
            </a:extLst>
          </p:cNvPr>
          <p:cNvSpPr/>
          <p:nvPr userDrawn="1"/>
        </p:nvSpPr>
        <p:spPr>
          <a:xfrm rot="10800000">
            <a:off x="7849991" y="-1"/>
            <a:ext cx="4342007" cy="6858001"/>
          </a:xfrm>
          <a:custGeom>
            <a:avLst/>
            <a:gdLst>
              <a:gd name="connsiteX0" fmla="*/ 2767209 w 4342007"/>
              <a:gd name="connsiteY0" fmla="*/ 6858001 h 6858001"/>
              <a:gd name="connsiteX1" fmla="*/ 0 w 4342007"/>
              <a:gd name="connsiteY1" fmla="*/ 6858001 h 6858001"/>
              <a:gd name="connsiteX2" fmla="*/ 0 w 4342007"/>
              <a:gd name="connsiteY2" fmla="*/ 2 h 6858001"/>
              <a:gd name="connsiteX3" fmla="*/ 2767207 w 4342007"/>
              <a:gd name="connsiteY3" fmla="*/ 2 h 6858001"/>
              <a:gd name="connsiteX4" fmla="*/ 2767207 w 4342007"/>
              <a:gd name="connsiteY4" fmla="*/ 0 h 6858001"/>
              <a:gd name="connsiteX5" fmla="*/ 4342007 w 4342007"/>
              <a:gd name="connsiteY5" fmla="*/ 0 h 6858001"/>
              <a:gd name="connsiteX6" fmla="*/ 4342007 w 4342007"/>
              <a:gd name="connsiteY6" fmla="*/ 2862385 h 6858001"/>
              <a:gd name="connsiteX7" fmla="*/ 2767209 w 4342007"/>
              <a:gd name="connsiteY7" fmla="*/ 286238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2007" h="6858001">
                <a:moveTo>
                  <a:pt x="2767209" y="6858001"/>
                </a:moveTo>
                <a:lnTo>
                  <a:pt x="0" y="6858001"/>
                </a:lnTo>
                <a:lnTo>
                  <a:pt x="0" y="2"/>
                </a:lnTo>
                <a:lnTo>
                  <a:pt x="2767207" y="2"/>
                </a:lnTo>
                <a:lnTo>
                  <a:pt x="2767207" y="0"/>
                </a:lnTo>
                <a:lnTo>
                  <a:pt x="4342007" y="0"/>
                </a:lnTo>
                <a:lnTo>
                  <a:pt x="4342007" y="2862385"/>
                </a:lnTo>
                <a:lnTo>
                  <a:pt x="2767209" y="286238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9C9E3F5-8D1E-C38B-AF6C-73797E1975BD}"/>
              </a:ext>
            </a:extLst>
          </p:cNvPr>
          <p:cNvSpPr>
            <a:spLocks noGrp="1"/>
          </p:cNvSpPr>
          <p:nvPr>
            <p:ph type="title"/>
          </p:nvPr>
        </p:nvSpPr>
        <p:spPr>
          <a:xfrm>
            <a:off x="515937" y="1551502"/>
            <a:ext cx="5580061" cy="464807"/>
          </a:xfrm>
        </p:spPr>
        <p:txBody>
          <a:bodyPr anchor="t" anchorCtr="0"/>
          <a:lstStyle>
            <a:lvl1pPr>
              <a:defRPr>
                <a:solidFill>
                  <a:schemeClr val="bg1"/>
                </a:solidFill>
              </a:defRPr>
            </a:lvl1pPr>
          </a:lstStyle>
          <a:p>
            <a:r>
              <a:rPr lang="en-GB" dirty="0"/>
              <a:t>Click to edit Master title</a:t>
            </a:r>
            <a:endParaRPr lang="en-US" dirty="0"/>
          </a:p>
        </p:txBody>
      </p:sp>
      <p:sp>
        <p:nvSpPr>
          <p:cNvPr id="3" name="Content Placeholder 2">
            <a:extLst>
              <a:ext uri="{FF2B5EF4-FFF2-40B4-BE49-F238E27FC236}">
                <a16:creationId xmlns:a16="http://schemas.microsoft.com/office/drawing/2014/main" id="{ADACE082-9153-30B0-9A7A-6F568931E4E9}"/>
              </a:ext>
            </a:extLst>
          </p:cNvPr>
          <p:cNvSpPr>
            <a:spLocks noGrp="1"/>
          </p:cNvSpPr>
          <p:nvPr>
            <p:ph idx="1"/>
          </p:nvPr>
        </p:nvSpPr>
        <p:spPr>
          <a:xfrm>
            <a:off x="515938" y="2294810"/>
            <a:ext cx="5580061" cy="365514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stStyle>
          <a:p>
            <a:pPr lvl="0"/>
            <a:r>
              <a:rPr lang="en-GB" dirty="0"/>
              <a:t>Click to edit Master text styles</a:t>
            </a:r>
          </a:p>
          <a:p>
            <a:pPr lvl="1"/>
            <a:r>
              <a:rPr lang="en-GB" dirty="0"/>
              <a:t>Second level</a:t>
            </a:r>
          </a:p>
          <a:p>
            <a:pPr lvl="2"/>
            <a:r>
              <a:rPr lang="en-GB" dirty="0"/>
              <a:t>Third level</a:t>
            </a:r>
          </a:p>
        </p:txBody>
      </p:sp>
      <p:sp>
        <p:nvSpPr>
          <p:cNvPr id="4" name="TextBox 3">
            <a:extLst>
              <a:ext uri="{FF2B5EF4-FFF2-40B4-BE49-F238E27FC236}">
                <a16:creationId xmlns:a16="http://schemas.microsoft.com/office/drawing/2014/main" id="{E07721A4-49A6-4040-C15E-950F084158BC}"/>
              </a:ext>
            </a:extLst>
          </p:cNvPr>
          <p:cNvSpPr txBox="1"/>
          <p:nvPr userDrawn="1"/>
        </p:nvSpPr>
        <p:spPr>
          <a:xfrm>
            <a:off x="515937" y="6344831"/>
            <a:ext cx="1762298" cy="218008"/>
          </a:xfrm>
          <a:prstGeom prst="rect">
            <a:avLst/>
          </a:prstGeom>
          <a:noFill/>
        </p:spPr>
        <p:txBody>
          <a:bodyPr wrap="square" lIns="0" tIns="0" rIns="0" bIns="0" rtlCol="0">
            <a:spAutoFit/>
          </a:bodyPr>
          <a:lstStyle/>
          <a:p>
            <a:pPr algn="l">
              <a:lnSpc>
                <a:spcPts val="1700"/>
              </a:lnSpc>
              <a:spcAft>
                <a:spcPts val="600"/>
              </a:spcAft>
            </a:pPr>
            <a:r>
              <a:rPr lang="en-US" sz="1600" b="1" i="0" dirty="0">
                <a:solidFill>
                  <a:schemeClr val="bg1"/>
                </a:solidFill>
                <a:latin typeface="+mn-lt"/>
                <a:ea typeface="Noto Sans SemBd" panose="020B0502040504020204" pitchFamily="34" charset="0"/>
                <a:cs typeface="Noto Sans SemBd" panose="020B0502040504020204" pitchFamily="34" charset="0"/>
              </a:rPr>
              <a:t>emis.cn</a:t>
            </a:r>
          </a:p>
        </p:txBody>
      </p:sp>
      <p:pic>
        <p:nvPicPr>
          <p:cNvPr id="7" name="Picture 6">
            <a:extLst>
              <a:ext uri="{FF2B5EF4-FFF2-40B4-BE49-F238E27FC236}">
                <a16:creationId xmlns:a16="http://schemas.microsoft.com/office/drawing/2014/main" id="{C800B60A-7235-E2E8-ABB7-0CEF858AA9A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69817" y="5918884"/>
            <a:ext cx="1933204" cy="813659"/>
          </a:xfrm>
          <a:prstGeom prst="rect">
            <a:avLst/>
          </a:prstGeom>
        </p:spPr>
      </p:pic>
    </p:spTree>
    <p:extLst>
      <p:ext uri="{BB962C8B-B14F-4D97-AF65-F5344CB8AC3E}">
        <p14:creationId xmlns:p14="http://schemas.microsoft.com/office/powerpoint/2010/main" val="2488365294"/>
      </p:ext>
    </p:extLst>
  </p:cSld>
  <p:clrMapOvr>
    <a:masterClrMapping/>
  </p:clrMapOvr>
  <p:extLst>
    <p:ext uri="{DCECCB84-F9BA-43D5-87BE-67443E8EF086}">
      <p15:sldGuideLst xmlns:p15="http://schemas.microsoft.com/office/powerpoint/2012/main">
        <p15:guide id="1" pos="3250" userDrawn="1">
          <p15:clr>
            <a:srgbClr val="FBAE40"/>
          </p15:clr>
        </p15:guide>
        <p15:guide id="2" orient="horz" pos="377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 cover 2">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8AEB85D9-C768-2090-6C9B-AF550A7425AD}"/>
              </a:ext>
            </a:extLst>
          </p:cNvPr>
          <p:cNvSpPr/>
          <p:nvPr userDrawn="1"/>
        </p:nvSpPr>
        <p:spPr>
          <a:xfrm rot="10800000">
            <a:off x="7849991" y="-1"/>
            <a:ext cx="4342007" cy="6858001"/>
          </a:xfrm>
          <a:custGeom>
            <a:avLst/>
            <a:gdLst>
              <a:gd name="connsiteX0" fmla="*/ 2767209 w 4342007"/>
              <a:gd name="connsiteY0" fmla="*/ 6858001 h 6858001"/>
              <a:gd name="connsiteX1" fmla="*/ 0 w 4342007"/>
              <a:gd name="connsiteY1" fmla="*/ 6858001 h 6858001"/>
              <a:gd name="connsiteX2" fmla="*/ 0 w 4342007"/>
              <a:gd name="connsiteY2" fmla="*/ 2 h 6858001"/>
              <a:gd name="connsiteX3" fmla="*/ 2767207 w 4342007"/>
              <a:gd name="connsiteY3" fmla="*/ 2 h 6858001"/>
              <a:gd name="connsiteX4" fmla="*/ 2767207 w 4342007"/>
              <a:gd name="connsiteY4" fmla="*/ 0 h 6858001"/>
              <a:gd name="connsiteX5" fmla="*/ 4342007 w 4342007"/>
              <a:gd name="connsiteY5" fmla="*/ 0 h 6858001"/>
              <a:gd name="connsiteX6" fmla="*/ 4342007 w 4342007"/>
              <a:gd name="connsiteY6" fmla="*/ 2862385 h 6858001"/>
              <a:gd name="connsiteX7" fmla="*/ 2767209 w 4342007"/>
              <a:gd name="connsiteY7" fmla="*/ 286238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2007" h="6858001">
                <a:moveTo>
                  <a:pt x="2767209" y="6858001"/>
                </a:moveTo>
                <a:lnTo>
                  <a:pt x="0" y="6858001"/>
                </a:lnTo>
                <a:lnTo>
                  <a:pt x="0" y="2"/>
                </a:lnTo>
                <a:lnTo>
                  <a:pt x="2767207" y="2"/>
                </a:lnTo>
                <a:lnTo>
                  <a:pt x="2767207" y="0"/>
                </a:lnTo>
                <a:lnTo>
                  <a:pt x="4342007" y="0"/>
                </a:lnTo>
                <a:lnTo>
                  <a:pt x="4342007" y="2862385"/>
                </a:lnTo>
                <a:lnTo>
                  <a:pt x="2767209" y="2862385"/>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9C9E3F5-8D1E-C38B-AF6C-73797E1975BD}"/>
              </a:ext>
            </a:extLst>
          </p:cNvPr>
          <p:cNvSpPr>
            <a:spLocks noGrp="1"/>
          </p:cNvSpPr>
          <p:nvPr>
            <p:ph type="title"/>
          </p:nvPr>
        </p:nvSpPr>
        <p:spPr>
          <a:xfrm>
            <a:off x="515937" y="1551502"/>
            <a:ext cx="5580061" cy="464807"/>
          </a:xfrm>
        </p:spPr>
        <p:txBody>
          <a:bodyPr anchor="t" anchorCtr="0"/>
          <a:lstStyle>
            <a:lvl1pPr>
              <a:defRPr>
                <a:solidFill>
                  <a:schemeClr val="tx1"/>
                </a:solidFill>
              </a:defRPr>
            </a:lvl1pPr>
          </a:lstStyle>
          <a:p>
            <a:r>
              <a:rPr lang="en-GB" dirty="0"/>
              <a:t>Click to edit Master title</a:t>
            </a:r>
            <a:endParaRPr lang="en-US" dirty="0"/>
          </a:p>
        </p:txBody>
      </p:sp>
      <p:sp>
        <p:nvSpPr>
          <p:cNvPr id="3" name="Content Placeholder 2">
            <a:extLst>
              <a:ext uri="{FF2B5EF4-FFF2-40B4-BE49-F238E27FC236}">
                <a16:creationId xmlns:a16="http://schemas.microsoft.com/office/drawing/2014/main" id="{ADACE082-9153-30B0-9A7A-6F568931E4E9}"/>
              </a:ext>
            </a:extLst>
          </p:cNvPr>
          <p:cNvSpPr>
            <a:spLocks noGrp="1"/>
          </p:cNvSpPr>
          <p:nvPr>
            <p:ph idx="1"/>
          </p:nvPr>
        </p:nvSpPr>
        <p:spPr>
          <a:xfrm>
            <a:off x="515938" y="2294810"/>
            <a:ext cx="5580061" cy="365514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stStyle>
          <a:p>
            <a:pPr lvl="0"/>
            <a:r>
              <a:rPr lang="en-GB" dirty="0"/>
              <a:t>Click to edit Master text styles</a:t>
            </a:r>
          </a:p>
          <a:p>
            <a:pPr lvl="1"/>
            <a:r>
              <a:rPr lang="en-GB" dirty="0"/>
              <a:t>Second level</a:t>
            </a:r>
          </a:p>
          <a:p>
            <a:pPr lvl="2"/>
            <a:r>
              <a:rPr lang="en-GB" dirty="0"/>
              <a:t>Third level</a:t>
            </a:r>
          </a:p>
        </p:txBody>
      </p:sp>
      <p:sp>
        <p:nvSpPr>
          <p:cNvPr id="4" name="TextBox 3">
            <a:extLst>
              <a:ext uri="{FF2B5EF4-FFF2-40B4-BE49-F238E27FC236}">
                <a16:creationId xmlns:a16="http://schemas.microsoft.com/office/drawing/2014/main" id="{E07721A4-49A6-4040-C15E-950F084158BC}"/>
              </a:ext>
            </a:extLst>
          </p:cNvPr>
          <p:cNvSpPr txBox="1"/>
          <p:nvPr userDrawn="1"/>
        </p:nvSpPr>
        <p:spPr>
          <a:xfrm>
            <a:off x="515937" y="6344831"/>
            <a:ext cx="1762298" cy="218008"/>
          </a:xfrm>
          <a:prstGeom prst="rect">
            <a:avLst/>
          </a:prstGeom>
          <a:noFill/>
        </p:spPr>
        <p:txBody>
          <a:bodyPr wrap="square" lIns="0" tIns="0" rIns="0" bIns="0" rtlCol="0">
            <a:spAutoFit/>
          </a:bodyPr>
          <a:lstStyle/>
          <a:p>
            <a:pPr algn="l">
              <a:lnSpc>
                <a:spcPts val="1700"/>
              </a:lnSpc>
              <a:spcAft>
                <a:spcPts val="600"/>
              </a:spcAft>
            </a:pPr>
            <a:r>
              <a:rPr lang="en-US" sz="1600" b="1" i="0" dirty="0" err="1">
                <a:solidFill>
                  <a:schemeClr val="accent3"/>
                </a:solidFill>
                <a:latin typeface="Noto Sans SemBd" panose="020B0502040504020204" pitchFamily="34" charset="0"/>
                <a:ea typeface="Noto Sans SemBd" panose="020B0502040504020204" pitchFamily="34" charset="0"/>
                <a:cs typeface="Noto Sans SemBd" panose="020B0502040504020204" pitchFamily="34" charset="0"/>
              </a:rPr>
              <a:t>emis.com</a:t>
            </a:r>
            <a:endParaRPr lang="en-US" sz="1600" b="1" i="0" dirty="0">
              <a:solidFill>
                <a:schemeClr val="accent3"/>
              </a:solidFill>
              <a:latin typeface="Noto Sans SemBd" panose="020B0502040504020204" pitchFamily="34" charset="0"/>
              <a:ea typeface="Noto Sans SemBd" panose="020B0502040504020204" pitchFamily="34" charset="0"/>
              <a:cs typeface="Noto Sans SemBd" panose="020B0502040504020204" pitchFamily="34" charset="0"/>
            </a:endParaRPr>
          </a:p>
        </p:txBody>
      </p:sp>
      <p:pic>
        <p:nvPicPr>
          <p:cNvPr id="5" name="Picture 4" descr="A black and white logo&#10;&#10;Description automatically generated">
            <a:extLst>
              <a:ext uri="{FF2B5EF4-FFF2-40B4-BE49-F238E27FC236}">
                <a16:creationId xmlns:a16="http://schemas.microsoft.com/office/drawing/2014/main" id="{61A3F878-1015-DB52-C217-F33A463CF6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9821" y="5918884"/>
            <a:ext cx="1933205" cy="813659"/>
          </a:xfrm>
          <a:prstGeom prst="rect">
            <a:avLst/>
          </a:prstGeom>
        </p:spPr>
      </p:pic>
    </p:spTree>
    <p:extLst>
      <p:ext uri="{BB962C8B-B14F-4D97-AF65-F5344CB8AC3E}">
        <p14:creationId xmlns:p14="http://schemas.microsoft.com/office/powerpoint/2010/main" val="1141085783"/>
      </p:ext>
    </p:extLst>
  </p:cSld>
  <p:clrMapOvr>
    <a:masterClrMapping/>
  </p:clrMapOvr>
  <p:extLst>
    <p:ext uri="{DCECCB84-F9BA-43D5-87BE-67443E8EF086}">
      <p15:sldGuideLst xmlns:p15="http://schemas.microsoft.com/office/powerpoint/2012/main">
        <p15:guide id="1" pos="3250" userDrawn="1">
          <p15:clr>
            <a:srgbClr val="FBAE40"/>
          </p15:clr>
        </p15:guide>
        <p15:guide id="2" orient="horz" pos="377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2">
    <p:bg>
      <p:bgPr>
        <a:blipFill>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7785CF-74BF-C5D3-F6C6-80A2F6DCAF8B}"/>
              </a:ext>
            </a:extLst>
          </p:cNvPr>
          <p:cNvSpPr/>
          <p:nvPr userDrawn="1"/>
        </p:nvSpPr>
        <p:spPr>
          <a:xfrm rot="16200000">
            <a:off x="-57147" y="57149"/>
            <a:ext cx="6858000" cy="6743700"/>
          </a:xfrm>
          <a:prstGeom prst="rect">
            <a:avLst/>
          </a:prstGeom>
          <a:gradFill flip="none" rotWithShape="1">
            <a:gsLst>
              <a:gs pos="0">
                <a:schemeClr val="tx1">
                  <a:alpha val="62000"/>
                </a:schemeClr>
              </a:gs>
              <a:gs pos="79000">
                <a:schemeClr val="tx1">
                  <a:alpha val="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E4C27D-BCF5-8EF7-47EB-D39DCDFEFC6D}"/>
              </a:ext>
            </a:extLst>
          </p:cNvPr>
          <p:cNvSpPr>
            <a:spLocks noGrp="1"/>
          </p:cNvSpPr>
          <p:nvPr>
            <p:ph type="ctrTitle"/>
          </p:nvPr>
        </p:nvSpPr>
        <p:spPr>
          <a:xfrm>
            <a:off x="1271589" y="2678502"/>
            <a:ext cx="3877746" cy="1254511"/>
          </a:xfrm>
        </p:spPr>
        <p:txBody>
          <a:bodyPr wrap="square" anchor="t" anchorCtr="0">
            <a:spAutoFit/>
          </a:bodyPr>
          <a:lstStyle>
            <a:lvl1pPr algn="l">
              <a:lnSpc>
                <a:spcPts val="5000"/>
              </a:lnSpc>
              <a:defRPr sz="4000">
                <a:solidFill>
                  <a:schemeClr val="bg1"/>
                </a:solidFill>
              </a:defRPr>
            </a:lvl1pPr>
          </a:lstStyle>
          <a:p>
            <a:r>
              <a:rPr lang="en-GB">
                <a:effectLst/>
                <a:latin typeface="Noto Sans Light" panose="020B0402040504020204" pitchFamily="34" charset="0"/>
              </a:rPr>
              <a:t>Click to edit Master title style</a:t>
            </a:r>
            <a:endParaRPr lang="en-GB" dirty="0">
              <a:effectLst/>
              <a:latin typeface="Noto Sans Light" panose="020B0402040504020204" pitchFamily="34" charset="0"/>
            </a:endParaRPr>
          </a:p>
        </p:txBody>
      </p:sp>
      <p:sp>
        <p:nvSpPr>
          <p:cNvPr id="3" name="Subtitle 2">
            <a:extLst>
              <a:ext uri="{FF2B5EF4-FFF2-40B4-BE49-F238E27FC236}">
                <a16:creationId xmlns:a16="http://schemas.microsoft.com/office/drawing/2014/main" id="{5DABCCCB-E53D-C51F-0C97-6C94780A7008}"/>
              </a:ext>
            </a:extLst>
          </p:cNvPr>
          <p:cNvSpPr>
            <a:spLocks noGrp="1"/>
          </p:cNvSpPr>
          <p:nvPr>
            <p:ph type="subTitle" idx="1" hasCustomPrompt="1"/>
          </p:nvPr>
        </p:nvSpPr>
        <p:spPr>
          <a:xfrm>
            <a:off x="1271588" y="2094768"/>
            <a:ext cx="4293895" cy="260969"/>
          </a:xfrm>
        </p:spPr>
        <p:txBody>
          <a:bodyPr wrap="square">
            <a:spAutoFit/>
          </a:bodyPr>
          <a:lstStyle>
            <a:lvl1pPr marL="0" indent="0" algn="l">
              <a:buNone/>
              <a:defRPr sz="12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effectLst/>
                <a:latin typeface="Noto Sans" panose="020B0502040504020204" pitchFamily="34" charset="0"/>
              </a:rPr>
              <a:t>PERSONA STRAPLINE</a:t>
            </a:r>
          </a:p>
        </p:txBody>
      </p:sp>
      <p:pic>
        <p:nvPicPr>
          <p:cNvPr id="8" name="Picture 7" descr="A black and white logo&#10;&#10;Description automatically generated">
            <a:extLst>
              <a:ext uri="{FF2B5EF4-FFF2-40B4-BE49-F238E27FC236}">
                <a16:creationId xmlns:a16="http://schemas.microsoft.com/office/drawing/2014/main" id="{FC204929-D0D1-9760-8E15-5F12445C35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26" y="5918884"/>
            <a:ext cx="1933205" cy="813659"/>
          </a:xfrm>
          <a:prstGeom prst="rect">
            <a:avLst/>
          </a:prstGeom>
        </p:spPr>
      </p:pic>
      <p:grpSp>
        <p:nvGrpSpPr>
          <p:cNvPr id="5" name="Group 4">
            <a:extLst>
              <a:ext uri="{FF2B5EF4-FFF2-40B4-BE49-F238E27FC236}">
                <a16:creationId xmlns:a16="http://schemas.microsoft.com/office/drawing/2014/main" id="{25515897-5B90-BF24-9669-F70BC2A41801}"/>
              </a:ext>
            </a:extLst>
          </p:cNvPr>
          <p:cNvGrpSpPr/>
          <p:nvPr userDrawn="1"/>
        </p:nvGrpSpPr>
        <p:grpSpPr>
          <a:xfrm rot="5400000">
            <a:off x="570391" y="-570391"/>
            <a:ext cx="4955218" cy="6096000"/>
            <a:chOff x="5989638" y="2582158"/>
            <a:chExt cx="847891" cy="4275842"/>
          </a:xfrm>
        </p:grpSpPr>
        <p:cxnSp>
          <p:nvCxnSpPr>
            <p:cNvPr id="6" name="Straight Connector 5">
              <a:extLst>
                <a:ext uri="{FF2B5EF4-FFF2-40B4-BE49-F238E27FC236}">
                  <a16:creationId xmlns:a16="http://schemas.microsoft.com/office/drawing/2014/main" id="{2F84B9DB-41C4-11C0-8A6D-791F9A1A69F3}"/>
                </a:ext>
              </a:extLst>
            </p:cNvPr>
            <p:cNvCxnSpPr>
              <a:cxnSpLocks/>
            </p:cNvCxnSpPr>
            <p:nvPr userDrawn="1"/>
          </p:nvCxnSpPr>
          <p:spPr>
            <a:xfrm>
              <a:off x="5989638" y="2582158"/>
              <a:ext cx="8478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BB0B73-C8A9-4068-DC5E-7B0F33A638A9}"/>
                </a:ext>
              </a:extLst>
            </p:cNvPr>
            <p:cNvCxnSpPr>
              <a:cxnSpLocks/>
            </p:cNvCxnSpPr>
            <p:nvPr userDrawn="1"/>
          </p:nvCxnSpPr>
          <p:spPr>
            <a:xfrm>
              <a:off x="6837529" y="2582158"/>
              <a:ext cx="0" cy="42758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6563186"/>
      </p:ext>
    </p:extLst>
  </p:cSld>
  <p:clrMapOvr>
    <a:masterClrMapping/>
  </p:clrMapOvr>
  <p:extLst>
    <p:ext uri="{DCECCB84-F9BA-43D5-87BE-67443E8EF086}">
      <p15:sldGuideLst xmlns:p15="http://schemas.microsoft.com/office/powerpoint/2012/main">
        <p15:guide id="1" pos="801" userDrawn="1">
          <p15:clr>
            <a:srgbClr val="FBAE40"/>
          </p15:clr>
        </p15:guide>
        <p15:guide id="2" orient="horz" pos="1956" userDrawn="1">
          <p15:clr>
            <a:srgbClr val="FBAE40"/>
          </p15:clr>
        </p15:guide>
        <p15:guide id="3" orient="horz" pos="4110" userDrawn="1">
          <p15:clr>
            <a:srgbClr val="FBAE40"/>
          </p15:clr>
        </p15:guide>
        <p15:guide id="4" pos="735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3">
    <p:bg>
      <p:bgPr>
        <a:solidFill>
          <a:schemeClr val="bg1"/>
        </a:solidFill>
        <a:effectLst/>
      </p:bgPr>
    </p:bg>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F2A61187-257E-4B67-A31C-3445952E62BE}"/>
              </a:ext>
            </a:extLst>
          </p:cNvPr>
          <p:cNvSpPr>
            <a:spLocks noGrp="1"/>
          </p:cNvSpPr>
          <p:nvPr>
            <p:ph type="pic" sz="quarter" idx="10"/>
          </p:nvPr>
        </p:nvSpPr>
        <p:spPr>
          <a:xfrm>
            <a:off x="0" y="0"/>
            <a:ext cx="5975350" cy="6858000"/>
          </a:xfrm>
          <a:custGeom>
            <a:avLst/>
            <a:gdLst>
              <a:gd name="connsiteX0" fmla="*/ 0 w 5975350"/>
              <a:gd name="connsiteY0" fmla="*/ 0 h 6858000"/>
              <a:gd name="connsiteX1" fmla="*/ 15875 w 5975350"/>
              <a:gd name="connsiteY1" fmla="*/ 0 h 6858000"/>
              <a:gd name="connsiteX2" fmla="*/ 15875 w 5975350"/>
              <a:gd name="connsiteY2" fmla="*/ 1574800 h 6858000"/>
              <a:gd name="connsiteX3" fmla="*/ 3165475 w 5975350"/>
              <a:gd name="connsiteY3" fmla="*/ 1574800 h 6858000"/>
              <a:gd name="connsiteX4" fmla="*/ 3165475 w 5975350"/>
              <a:gd name="connsiteY4" fmla="*/ 0 h 6858000"/>
              <a:gd name="connsiteX5" fmla="*/ 5975350 w 5975350"/>
              <a:gd name="connsiteY5" fmla="*/ 0 h 6858000"/>
              <a:gd name="connsiteX6" fmla="*/ 5975350 w 5975350"/>
              <a:gd name="connsiteY6" fmla="*/ 5283200 h 6858000"/>
              <a:gd name="connsiteX7" fmla="*/ 4431323 w 5975350"/>
              <a:gd name="connsiteY7" fmla="*/ 5283200 h 6858000"/>
              <a:gd name="connsiteX8" fmla="*/ 4431323 w 5975350"/>
              <a:gd name="connsiteY8" fmla="*/ 6858000 h 6858000"/>
              <a:gd name="connsiteX9" fmla="*/ 0 w 597535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75350" h="6858000">
                <a:moveTo>
                  <a:pt x="0" y="0"/>
                </a:moveTo>
                <a:lnTo>
                  <a:pt x="15875" y="0"/>
                </a:lnTo>
                <a:lnTo>
                  <a:pt x="15875" y="1574800"/>
                </a:lnTo>
                <a:lnTo>
                  <a:pt x="3165475" y="1574800"/>
                </a:lnTo>
                <a:lnTo>
                  <a:pt x="3165475" y="0"/>
                </a:lnTo>
                <a:lnTo>
                  <a:pt x="5975350" y="0"/>
                </a:lnTo>
                <a:lnTo>
                  <a:pt x="5975350" y="5283200"/>
                </a:lnTo>
                <a:lnTo>
                  <a:pt x="4431323" y="5283200"/>
                </a:lnTo>
                <a:lnTo>
                  <a:pt x="4431323" y="6858000"/>
                </a:lnTo>
                <a:lnTo>
                  <a:pt x="0" y="6858000"/>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p>
            <a:r>
              <a:rPr lang="en-GB"/>
              <a:t>Click icon to add picture</a:t>
            </a:r>
            <a:endParaRPr lang="en-US"/>
          </a:p>
        </p:txBody>
      </p:sp>
      <p:sp>
        <p:nvSpPr>
          <p:cNvPr id="2" name="Title 1">
            <a:extLst>
              <a:ext uri="{FF2B5EF4-FFF2-40B4-BE49-F238E27FC236}">
                <a16:creationId xmlns:a16="http://schemas.microsoft.com/office/drawing/2014/main" id="{AAE4C27D-BCF5-8EF7-47EB-D39DCDFEFC6D}"/>
              </a:ext>
            </a:extLst>
          </p:cNvPr>
          <p:cNvSpPr>
            <a:spLocks noGrp="1"/>
          </p:cNvSpPr>
          <p:nvPr>
            <p:ph type="ctrTitle"/>
          </p:nvPr>
        </p:nvSpPr>
        <p:spPr>
          <a:xfrm>
            <a:off x="7315199" y="3135448"/>
            <a:ext cx="3965575" cy="1254511"/>
          </a:xfrm>
        </p:spPr>
        <p:txBody>
          <a:bodyPr wrap="square" anchor="t" anchorCtr="0">
            <a:spAutoFit/>
          </a:bodyPr>
          <a:lstStyle>
            <a:lvl1pPr algn="l">
              <a:lnSpc>
                <a:spcPts val="5000"/>
              </a:lnSpc>
              <a:defRPr sz="4000">
                <a:solidFill>
                  <a:schemeClr val="tx1"/>
                </a:solidFill>
              </a:defRPr>
            </a:lvl1pPr>
          </a:lstStyle>
          <a:p>
            <a:r>
              <a:rPr lang="en-GB">
                <a:effectLst/>
                <a:latin typeface="Noto Sans Light" panose="020B0402040504020204" pitchFamily="34" charset="0"/>
              </a:rPr>
              <a:t>Click to edit Master title style</a:t>
            </a:r>
            <a:endParaRPr lang="en-GB" dirty="0">
              <a:effectLst/>
              <a:latin typeface="Noto Sans Light" panose="020B0402040504020204" pitchFamily="34" charset="0"/>
            </a:endParaRPr>
          </a:p>
        </p:txBody>
      </p:sp>
      <p:sp>
        <p:nvSpPr>
          <p:cNvPr id="3" name="Subtitle 2">
            <a:extLst>
              <a:ext uri="{FF2B5EF4-FFF2-40B4-BE49-F238E27FC236}">
                <a16:creationId xmlns:a16="http://schemas.microsoft.com/office/drawing/2014/main" id="{5DABCCCB-E53D-C51F-0C97-6C94780A7008}"/>
              </a:ext>
            </a:extLst>
          </p:cNvPr>
          <p:cNvSpPr>
            <a:spLocks noGrp="1"/>
          </p:cNvSpPr>
          <p:nvPr>
            <p:ph type="subTitle" idx="1" hasCustomPrompt="1"/>
          </p:nvPr>
        </p:nvSpPr>
        <p:spPr>
          <a:xfrm>
            <a:off x="7315199" y="2538248"/>
            <a:ext cx="3965575" cy="260905"/>
          </a:xfrm>
        </p:spPr>
        <p:txBody>
          <a:bodyPr wrap="square">
            <a:spAutoFit/>
          </a:bodyPr>
          <a:lstStyle>
            <a:lvl1pPr marL="0" indent="0" algn="l">
              <a:buNone/>
              <a:defRPr sz="1200" spc="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effectLst/>
                <a:latin typeface="Noto Sans" panose="020B0502040504020204" pitchFamily="34" charset="0"/>
              </a:rPr>
              <a:t>PERSONA STRAPLINE</a:t>
            </a:r>
          </a:p>
        </p:txBody>
      </p:sp>
      <p:grpSp>
        <p:nvGrpSpPr>
          <p:cNvPr id="27" name="Group 26">
            <a:extLst>
              <a:ext uri="{FF2B5EF4-FFF2-40B4-BE49-F238E27FC236}">
                <a16:creationId xmlns:a16="http://schemas.microsoft.com/office/drawing/2014/main" id="{8131B521-6CB0-B7CD-C238-27D6098A7638}"/>
              </a:ext>
            </a:extLst>
          </p:cNvPr>
          <p:cNvGrpSpPr/>
          <p:nvPr userDrawn="1"/>
        </p:nvGrpSpPr>
        <p:grpSpPr>
          <a:xfrm>
            <a:off x="5975350" y="2582158"/>
            <a:ext cx="847891" cy="4275842"/>
            <a:chOff x="5989638" y="2582158"/>
            <a:chExt cx="847891" cy="4275842"/>
          </a:xfrm>
        </p:grpSpPr>
        <p:cxnSp>
          <p:nvCxnSpPr>
            <p:cNvPr id="20" name="Straight Connector 19">
              <a:extLst>
                <a:ext uri="{FF2B5EF4-FFF2-40B4-BE49-F238E27FC236}">
                  <a16:creationId xmlns:a16="http://schemas.microsoft.com/office/drawing/2014/main" id="{D8D6534F-66B4-18E4-A21A-05623DF94B79}"/>
                </a:ext>
              </a:extLst>
            </p:cNvPr>
            <p:cNvCxnSpPr>
              <a:cxnSpLocks/>
            </p:cNvCxnSpPr>
            <p:nvPr userDrawn="1"/>
          </p:nvCxnSpPr>
          <p:spPr>
            <a:xfrm>
              <a:off x="5989638" y="2582158"/>
              <a:ext cx="8478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2F66FE1-3A47-E9EC-D60A-77CAE403314A}"/>
                </a:ext>
              </a:extLst>
            </p:cNvPr>
            <p:cNvCxnSpPr>
              <a:cxnSpLocks/>
            </p:cNvCxnSpPr>
            <p:nvPr userDrawn="1"/>
          </p:nvCxnSpPr>
          <p:spPr>
            <a:xfrm>
              <a:off x="6837529" y="2582158"/>
              <a:ext cx="0" cy="4275842"/>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47A627F7-E015-6122-52A3-CC8AEC81FA0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169817" y="5918884"/>
            <a:ext cx="1933204" cy="813659"/>
          </a:xfrm>
          <a:prstGeom prst="rect">
            <a:avLst/>
          </a:prstGeom>
        </p:spPr>
      </p:pic>
    </p:spTree>
    <p:extLst>
      <p:ext uri="{BB962C8B-B14F-4D97-AF65-F5344CB8AC3E}">
        <p14:creationId xmlns:p14="http://schemas.microsoft.com/office/powerpoint/2010/main" val="76300006"/>
      </p:ext>
    </p:extLst>
  </p:cSld>
  <p:clrMapOvr>
    <a:masterClrMapping/>
  </p:clrMapOvr>
  <p:extLst>
    <p:ext uri="{DCECCB84-F9BA-43D5-87BE-67443E8EF086}">
      <p15:sldGuideLst xmlns:p15="http://schemas.microsoft.com/office/powerpoint/2012/main">
        <p15:guide id="1" pos="506" userDrawn="1">
          <p15:clr>
            <a:srgbClr val="FBAE40"/>
          </p15:clr>
        </p15:guide>
        <p15:guide id="2" orient="horz" pos="1956" userDrawn="1">
          <p15:clr>
            <a:srgbClr val="FBAE40"/>
          </p15:clr>
        </p15:guide>
        <p15:guide id="3" orient="horz" pos="4110" userDrawn="1">
          <p15:clr>
            <a:srgbClr val="FBAE40"/>
          </p15:clr>
        </p15:guide>
        <p15:guide id="4" pos="735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BD04026E-D851-069F-6A46-F9389EA6B556}"/>
              </a:ext>
            </a:extLst>
          </p:cNvPr>
          <p:cNvSpPr>
            <a:spLocks noGrp="1"/>
          </p:cNvSpPr>
          <p:nvPr>
            <p:ph type="pic" sz="quarter" idx="11"/>
          </p:nvPr>
        </p:nvSpPr>
        <p:spPr>
          <a:xfrm>
            <a:off x="3889905" y="0"/>
            <a:ext cx="8302095" cy="6858000"/>
          </a:xfrm>
          <a:custGeom>
            <a:avLst/>
            <a:gdLst>
              <a:gd name="connsiteX0" fmla="*/ 0 w 8302095"/>
              <a:gd name="connsiteY0" fmla="*/ 0 h 6858000"/>
              <a:gd name="connsiteX1" fmla="*/ 6727295 w 8302095"/>
              <a:gd name="connsiteY1" fmla="*/ 0 h 6858000"/>
              <a:gd name="connsiteX2" fmla="*/ 6727295 w 8302095"/>
              <a:gd name="connsiteY2" fmla="*/ 1574800 h 6858000"/>
              <a:gd name="connsiteX3" fmla="*/ 8302095 w 8302095"/>
              <a:gd name="connsiteY3" fmla="*/ 1574800 h 6858000"/>
              <a:gd name="connsiteX4" fmla="*/ 8302095 w 8302095"/>
              <a:gd name="connsiteY4" fmla="*/ 6858000 h 6858000"/>
              <a:gd name="connsiteX5" fmla="*/ 1574798 w 8302095"/>
              <a:gd name="connsiteY5" fmla="*/ 6858000 h 6858000"/>
              <a:gd name="connsiteX6" fmla="*/ 1574798 w 8302095"/>
              <a:gd name="connsiteY6" fmla="*/ 3135448 h 6858000"/>
              <a:gd name="connsiteX7" fmla="*/ 0 w 8302095"/>
              <a:gd name="connsiteY7" fmla="*/ 31354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2095" h="6858000">
                <a:moveTo>
                  <a:pt x="0" y="0"/>
                </a:moveTo>
                <a:lnTo>
                  <a:pt x="6727295" y="0"/>
                </a:lnTo>
                <a:lnTo>
                  <a:pt x="6727295" y="1574800"/>
                </a:lnTo>
                <a:lnTo>
                  <a:pt x="8302095" y="1574800"/>
                </a:lnTo>
                <a:lnTo>
                  <a:pt x="8302095" y="6858000"/>
                </a:lnTo>
                <a:lnTo>
                  <a:pt x="1574798" y="6858000"/>
                </a:lnTo>
                <a:lnTo>
                  <a:pt x="1574798" y="3135448"/>
                </a:lnTo>
                <a:lnTo>
                  <a:pt x="0" y="3135448"/>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p>
            <a:endParaRPr lang="en-US"/>
          </a:p>
        </p:txBody>
      </p:sp>
      <p:sp>
        <p:nvSpPr>
          <p:cNvPr id="2" name="Title 1">
            <a:extLst>
              <a:ext uri="{FF2B5EF4-FFF2-40B4-BE49-F238E27FC236}">
                <a16:creationId xmlns:a16="http://schemas.microsoft.com/office/drawing/2014/main" id="{AAE4C27D-BCF5-8EF7-47EB-D39DCDFEFC6D}"/>
              </a:ext>
            </a:extLst>
          </p:cNvPr>
          <p:cNvSpPr>
            <a:spLocks noGrp="1"/>
          </p:cNvSpPr>
          <p:nvPr>
            <p:ph type="ctrTitle" hasCustomPrompt="1"/>
          </p:nvPr>
        </p:nvSpPr>
        <p:spPr>
          <a:xfrm>
            <a:off x="541011" y="4052031"/>
            <a:ext cx="4422875" cy="1254511"/>
          </a:xfrm>
        </p:spPr>
        <p:txBody>
          <a:bodyPr wrap="square" anchor="t" anchorCtr="0">
            <a:spAutoFit/>
          </a:bodyPr>
          <a:lstStyle>
            <a:lvl1pPr algn="l">
              <a:lnSpc>
                <a:spcPts val="5000"/>
              </a:lnSpc>
              <a:defRPr sz="4000">
                <a:solidFill>
                  <a:schemeClr val="tx1"/>
                </a:solidFill>
              </a:defRPr>
            </a:lvl1pPr>
          </a:lstStyle>
          <a:p>
            <a:r>
              <a:rPr lang="en-GB" dirty="0">
                <a:effectLst/>
                <a:latin typeface="Noto Sans Light" panose="020B0402040504020204" pitchFamily="34" charset="0"/>
              </a:rPr>
              <a:t>Add section name here</a:t>
            </a:r>
          </a:p>
        </p:txBody>
      </p:sp>
      <p:sp>
        <p:nvSpPr>
          <p:cNvPr id="3" name="Subtitle 2">
            <a:extLst>
              <a:ext uri="{FF2B5EF4-FFF2-40B4-BE49-F238E27FC236}">
                <a16:creationId xmlns:a16="http://schemas.microsoft.com/office/drawing/2014/main" id="{5DABCCCB-E53D-C51F-0C97-6C94780A7008}"/>
              </a:ext>
            </a:extLst>
          </p:cNvPr>
          <p:cNvSpPr>
            <a:spLocks noGrp="1"/>
          </p:cNvSpPr>
          <p:nvPr>
            <p:ph type="subTitle" idx="1" hasCustomPrompt="1"/>
          </p:nvPr>
        </p:nvSpPr>
        <p:spPr>
          <a:xfrm>
            <a:off x="515938" y="1863907"/>
            <a:ext cx="2436667" cy="274178"/>
          </a:xfrm>
        </p:spPr>
        <p:txBody>
          <a:bodyPr wrap="square">
            <a:spAutoFit/>
          </a:bodyPr>
          <a:lstStyle>
            <a:lvl1pPr marL="0" indent="0" algn="l">
              <a:buNone/>
              <a:defRPr sz="1600" spc="0"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effectLst/>
                <a:latin typeface="Noto Sans" panose="020B0502040504020204" pitchFamily="34" charset="0"/>
              </a:rPr>
              <a:t>Section</a:t>
            </a:r>
          </a:p>
        </p:txBody>
      </p:sp>
      <p:sp>
        <p:nvSpPr>
          <p:cNvPr id="10" name="Content Placeholder 9">
            <a:extLst>
              <a:ext uri="{FF2B5EF4-FFF2-40B4-BE49-F238E27FC236}">
                <a16:creationId xmlns:a16="http://schemas.microsoft.com/office/drawing/2014/main" id="{8566843F-B82C-322A-459D-2B17AD498D1C}"/>
              </a:ext>
            </a:extLst>
          </p:cNvPr>
          <p:cNvSpPr>
            <a:spLocks noGrp="1"/>
          </p:cNvSpPr>
          <p:nvPr>
            <p:ph sz="quarter" idx="12" hasCustomPrompt="1"/>
          </p:nvPr>
        </p:nvSpPr>
        <p:spPr>
          <a:xfrm>
            <a:off x="541011" y="2685291"/>
            <a:ext cx="2600325" cy="419859"/>
          </a:xfrm>
        </p:spPr>
        <p:txBody>
          <a:bodyPr>
            <a:spAutoFit/>
          </a:bodyPr>
          <a:lstStyle>
            <a:lvl1pPr>
              <a:defRPr sz="6000" b="1" i="0">
                <a:solidFill>
                  <a:schemeClr val="accent2"/>
                </a:solidFill>
                <a:latin typeface="Noto Sans SemBd" panose="020B0502040504020204" pitchFamily="34" charset="0"/>
                <a:ea typeface="Noto Sans SemBd" panose="020B0502040504020204" pitchFamily="34" charset="0"/>
                <a:cs typeface="Noto Sans SemBd" panose="020B0502040504020204" pitchFamily="34" charset="0"/>
              </a:defRPr>
            </a:lvl1pPr>
          </a:lstStyle>
          <a:p>
            <a:pPr lvl="0"/>
            <a:r>
              <a:rPr lang="en-GB" dirty="0"/>
              <a:t>#</a:t>
            </a:r>
            <a:endParaRPr lang="en-US" dirty="0"/>
          </a:p>
        </p:txBody>
      </p:sp>
      <p:pic>
        <p:nvPicPr>
          <p:cNvPr id="25" name="Picture 24">
            <a:extLst>
              <a:ext uri="{FF2B5EF4-FFF2-40B4-BE49-F238E27FC236}">
                <a16:creationId xmlns:a16="http://schemas.microsoft.com/office/drawing/2014/main" id="{9F218E78-0FD1-182D-36C0-C21C7312C91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3625" y="6301072"/>
            <a:ext cx="1067500" cy="449296"/>
          </a:xfrm>
          <a:prstGeom prst="rect">
            <a:avLst/>
          </a:prstGeom>
        </p:spPr>
      </p:pic>
    </p:spTree>
    <p:extLst>
      <p:ext uri="{BB962C8B-B14F-4D97-AF65-F5344CB8AC3E}">
        <p14:creationId xmlns:p14="http://schemas.microsoft.com/office/powerpoint/2010/main" val="753496568"/>
      </p:ext>
    </p:extLst>
  </p:cSld>
  <p:clrMapOvr>
    <a:masterClrMapping/>
  </p:clrMapOvr>
  <p:extLst>
    <p:ext uri="{DCECCB84-F9BA-43D5-87BE-67443E8EF086}">
      <p15:sldGuideLst xmlns:p15="http://schemas.microsoft.com/office/powerpoint/2012/main">
        <p15:guide id="1" pos="506" userDrawn="1">
          <p15:clr>
            <a:srgbClr val="FBAE40"/>
          </p15:clr>
        </p15:guide>
        <p15:guide id="2" orient="horz" pos="1956" userDrawn="1">
          <p15:clr>
            <a:srgbClr val="FBAE40"/>
          </p15:clr>
        </p15:guide>
        <p15:guide id="3" orient="horz" pos="4110" userDrawn="1">
          <p15:clr>
            <a:srgbClr val="FBAE40"/>
          </p15:clr>
        </p15:guide>
        <p15:guide id="4" pos="735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tx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729B443-B602-36B1-441F-99064BEE8B66}"/>
              </a:ext>
            </a:extLst>
          </p:cNvPr>
          <p:cNvSpPr>
            <a:spLocks noGrp="1"/>
          </p:cNvSpPr>
          <p:nvPr>
            <p:ph type="pic" sz="quarter" idx="11"/>
          </p:nvPr>
        </p:nvSpPr>
        <p:spPr>
          <a:xfrm>
            <a:off x="3889905" y="0"/>
            <a:ext cx="8302095" cy="6858000"/>
          </a:xfrm>
          <a:custGeom>
            <a:avLst/>
            <a:gdLst>
              <a:gd name="connsiteX0" fmla="*/ 0 w 8302095"/>
              <a:gd name="connsiteY0" fmla="*/ 0 h 6858000"/>
              <a:gd name="connsiteX1" fmla="*/ 6727295 w 8302095"/>
              <a:gd name="connsiteY1" fmla="*/ 0 h 6858000"/>
              <a:gd name="connsiteX2" fmla="*/ 6727295 w 8302095"/>
              <a:gd name="connsiteY2" fmla="*/ 1574800 h 6858000"/>
              <a:gd name="connsiteX3" fmla="*/ 8302095 w 8302095"/>
              <a:gd name="connsiteY3" fmla="*/ 1574800 h 6858000"/>
              <a:gd name="connsiteX4" fmla="*/ 8302095 w 8302095"/>
              <a:gd name="connsiteY4" fmla="*/ 6858000 h 6858000"/>
              <a:gd name="connsiteX5" fmla="*/ 1574798 w 8302095"/>
              <a:gd name="connsiteY5" fmla="*/ 6858000 h 6858000"/>
              <a:gd name="connsiteX6" fmla="*/ 1574798 w 8302095"/>
              <a:gd name="connsiteY6" fmla="*/ 3135448 h 6858000"/>
              <a:gd name="connsiteX7" fmla="*/ 0 w 8302095"/>
              <a:gd name="connsiteY7" fmla="*/ 31354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2095" h="6858000">
                <a:moveTo>
                  <a:pt x="0" y="0"/>
                </a:moveTo>
                <a:lnTo>
                  <a:pt x="6727295" y="0"/>
                </a:lnTo>
                <a:lnTo>
                  <a:pt x="6727295" y="1574800"/>
                </a:lnTo>
                <a:lnTo>
                  <a:pt x="8302095" y="1574800"/>
                </a:lnTo>
                <a:lnTo>
                  <a:pt x="8302095" y="6858000"/>
                </a:lnTo>
                <a:lnTo>
                  <a:pt x="1574798" y="6858000"/>
                </a:lnTo>
                <a:lnTo>
                  <a:pt x="1574798" y="3135448"/>
                </a:lnTo>
                <a:lnTo>
                  <a:pt x="0" y="3135448"/>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p>
            <a:endParaRPr lang="en-US"/>
          </a:p>
        </p:txBody>
      </p:sp>
      <p:sp>
        <p:nvSpPr>
          <p:cNvPr id="2" name="Title 1">
            <a:extLst>
              <a:ext uri="{FF2B5EF4-FFF2-40B4-BE49-F238E27FC236}">
                <a16:creationId xmlns:a16="http://schemas.microsoft.com/office/drawing/2014/main" id="{AAE4C27D-BCF5-8EF7-47EB-D39DCDFEFC6D}"/>
              </a:ext>
            </a:extLst>
          </p:cNvPr>
          <p:cNvSpPr>
            <a:spLocks noGrp="1"/>
          </p:cNvSpPr>
          <p:nvPr>
            <p:ph type="ctrTitle" hasCustomPrompt="1"/>
          </p:nvPr>
        </p:nvSpPr>
        <p:spPr>
          <a:xfrm>
            <a:off x="541011" y="4052031"/>
            <a:ext cx="4422875" cy="1254511"/>
          </a:xfrm>
        </p:spPr>
        <p:txBody>
          <a:bodyPr wrap="square" anchor="t" anchorCtr="0">
            <a:spAutoFit/>
          </a:bodyPr>
          <a:lstStyle>
            <a:lvl1pPr algn="l">
              <a:lnSpc>
                <a:spcPts val="5000"/>
              </a:lnSpc>
              <a:defRPr sz="4000">
                <a:solidFill>
                  <a:schemeClr val="bg1"/>
                </a:solidFill>
              </a:defRPr>
            </a:lvl1pPr>
          </a:lstStyle>
          <a:p>
            <a:r>
              <a:rPr lang="en-GB" dirty="0">
                <a:effectLst/>
                <a:latin typeface="Noto Sans Light" panose="020B0402040504020204" pitchFamily="34" charset="0"/>
              </a:rPr>
              <a:t>Add section name here</a:t>
            </a:r>
          </a:p>
        </p:txBody>
      </p:sp>
      <p:sp>
        <p:nvSpPr>
          <p:cNvPr id="3" name="Subtitle 2">
            <a:extLst>
              <a:ext uri="{FF2B5EF4-FFF2-40B4-BE49-F238E27FC236}">
                <a16:creationId xmlns:a16="http://schemas.microsoft.com/office/drawing/2014/main" id="{5DABCCCB-E53D-C51F-0C97-6C94780A7008}"/>
              </a:ext>
            </a:extLst>
          </p:cNvPr>
          <p:cNvSpPr>
            <a:spLocks noGrp="1"/>
          </p:cNvSpPr>
          <p:nvPr>
            <p:ph type="subTitle" idx="1" hasCustomPrompt="1"/>
          </p:nvPr>
        </p:nvSpPr>
        <p:spPr>
          <a:xfrm>
            <a:off x="515938" y="1863907"/>
            <a:ext cx="2436667" cy="274178"/>
          </a:xfrm>
        </p:spPr>
        <p:txBody>
          <a:bodyPr wrap="square">
            <a:spAutoFit/>
          </a:bodyPr>
          <a:lstStyle>
            <a:lvl1pPr marL="0" indent="0" algn="l">
              <a:buNone/>
              <a:defRPr sz="16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effectLst/>
                <a:latin typeface="Noto Sans" panose="020B0502040504020204" pitchFamily="34" charset="0"/>
              </a:rPr>
              <a:t>Section</a:t>
            </a:r>
          </a:p>
        </p:txBody>
      </p:sp>
      <p:sp>
        <p:nvSpPr>
          <p:cNvPr id="10" name="Content Placeholder 9">
            <a:extLst>
              <a:ext uri="{FF2B5EF4-FFF2-40B4-BE49-F238E27FC236}">
                <a16:creationId xmlns:a16="http://schemas.microsoft.com/office/drawing/2014/main" id="{8566843F-B82C-322A-459D-2B17AD498D1C}"/>
              </a:ext>
            </a:extLst>
          </p:cNvPr>
          <p:cNvSpPr>
            <a:spLocks noGrp="1"/>
          </p:cNvSpPr>
          <p:nvPr>
            <p:ph sz="quarter" idx="12" hasCustomPrompt="1"/>
          </p:nvPr>
        </p:nvSpPr>
        <p:spPr>
          <a:xfrm>
            <a:off x="541011" y="2685291"/>
            <a:ext cx="2600325" cy="419859"/>
          </a:xfrm>
        </p:spPr>
        <p:txBody>
          <a:bodyPr>
            <a:spAutoFit/>
          </a:bodyPr>
          <a:lstStyle>
            <a:lvl1pPr>
              <a:defRPr sz="6000" b="1" i="0">
                <a:solidFill>
                  <a:schemeClr val="bg1"/>
                </a:solidFill>
                <a:latin typeface="Noto Sans SemBd" panose="020B0502040504020204" pitchFamily="34" charset="0"/>
                <a:ea typeface="Noto Sans SemBd" panose="020B0502040504020204" pitchFamily="34" charset="0"/>
                <a:cs typeface="Noto Sans SemBd" panose="020B0502040504020204" pitchFamily="34" charset="0"/>
              </a:defRPr>
            </a:lvl1pPr>
          </a:lstStyle>
          <a:p>
            <a:pPr lvl="0"/>
            <a:r>
              <a:rPr lang="en-GB" dirty="0"/>
              <a:t>#</a:t>
            </a:r>
            <a:endParaRPr lang="en-US" dirty="0"/>
          </a:p>
        </p:txBody>
      </p:sp>
      <p:pic>
        <p:nvPicPr>
          <p:cNvPr id="12" name="Picture 11" descr="A black and white logo&#10;&#10;Description automatically generated">
            <a:extLst>
              <a:ext uri="{FF2B5EF4-FFF2-40B4-BE49-F238E27FC236}">
                <a16:creationId xmlns:a16="http://schemas.microsoft.com/office/drawing/2014/main" id="{FD58DD7C-84A7-D14A-634A-7D98CC5968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3625" y="6297507"/>
            <a:ext cx="1067500" cy="449296"/>
          </a:xfrm>
          <a:prstGeom prst="rect">
            <a:avLst/>
          </a:prstGeom>
        </p:spPr>
      </p:pic>
    </p:spTree>
    <p:extLst>
      <p:ext uri="{BB962C8B-B14F-4D97-AF65-F5344CB8AC3E}">
        <p14:creationId xmlns:p14="http://schemas.microsoft.com/office/powerpoint/2010/main" val="4213969751"/>
      </p:ext>
    </p:extLst>
  </p:cSld>
  <p:clrMapOvr>
    <a:masterClrMapping/>
  </p:clrMapOvr>
  <p:extLst>
    <p:ext uri="{DCECCB84-F9BA-43D5-87BE-67443E8EF086}">
      <p15:sldGuideLst xmlns:p15="http://schemas.microsoft.com/office/powerpoint/2012/main">
        <p15:guide id="1" pos="506" userDrawn="1">
          <p15:clr>
            <a:srgbClr val="FBAE40"/>
          </p15:clr>
        </p15:guide>
        <p15:guide id="2" orient="horz" pos="1956" userDrawn="1">
          <p15:clr>
            <a:srgbClr val="FBAE40"/>
          </p15:clr>
        </p15:guide>
        <p15:guide id="3" orient="horz" pos="4110" userDrawn="1">
          <p15:clr>
            <a:srgbClr val="FBAE40"/>
          </p15:clr>
        </p15:guide>
        <p15:guide id="4" pos="735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ner 1">
    <p:bg>
      <p:bgPr>
        <a:solidFill>
          <a:schemeClr val="bg1"/>
        </a:solidFill>
        <a:effectLst/>
      </p:bgPr>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6E21D59F-5050-3526-1AB4-1EA19C18A3C9}"/>
              </a:ext>
            </a:extLst>
          </p:cNvPr>
          <p:cNvSpPr>
            <a:spLocks noGrp="1"/>
          </p:cNvSpPr>
          <p:nvPr>
            <p:ph type="pic" sz="quarter" idx="13"/>
          </p:nvPr>
        </p:nvSpPr>
        <p:spPr>
          <a:xfrm>
            <a:off x="1" y="-17804"/>
            <a:ext cx="5182544" cy="6875804"/>
          </a:xfrm>
          <a:custGeom>
            <a:avLst/>
            <a:gdLst>
              <a:gd name="connsiteX0" fmla="*/ 2 w 5203825"/>
              <a:gd name="connsiteY0" fmla="*/ 379 h 6904038"/>
              <a:gd name="connsiteX1" fmla="*/ 2 w 5203825"/>
              <a:gd name="connsiteY1" fmla="*/ 1575179 h 6904038"/>
              <a:gd name="connsiteX2" fmla="*/ 2314579 w 5203825"/>
              <a:gd name="connsiteY2" fmla="*/ 1575179 h 6904038"/>
              <a:gd name="connsiteX3" fmla="*/ 2314579 w 5203825"/>
              <a:gd name="connsiteY3" fmla="*/ 379 h 6904038"/>
              <a:gd name="connsiteX4" fmla="*/ 0 w 5203825"/>
              <a:gd name="connsiteY4" fmla="*/ 0 h 6904038"/>
              <a:gd name="connsiteX5" fmla="*/ 5203825 w 5203825"/>
              <a:gd name="connsiteY5" fmla="*/ 0 h 6904038"/>
              <a:gd name="connsiteX6" fmla="*/ 5203825 w 5203825"/>
              <a:gd name="connsiteY6" fmla="*/ 6904038 h 6904038"/>
              <a:gd name="connsiteX7" fmla="*/ 5203311 w 5203825"/>
              <a:gd name="connsiteY7" fmla="*/ 6904038 h 6904038"/>
              <a:gd name="connsiteX8" fmla="*/ 5203311 w 5203825"/>
              <a:gd name="connsiteY8" fmla="*/ 5329238 h 6904038"/>
              <a:gd name="connsiteX9" fmla="*/ 3628511 w 5203825"/>
              <a:gd name="connsiteY9" fmla="*/ 5329238 h 6904038"/>
              <a:gd name="connsiteX10" fmla="*/ 3628511 w 5203825"/>
              <a:gd name="connsiteY10" fmla="*/ 6904038 h 6904038"/>
              <a:gd name="connsiteX11" fmla="*/ 0 w 5203825"/>
              <a:gd name="connsiteY11" fmla="*/ 6904038 h 690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3825" h="6904038">
                <a:moveTo>
                  <a:pt x="2" y="379"/>
                </a:moveTo>
                <a:lnTo>
                  <a:pt x="2" y="1575179"/>
                </a:lnTo>
                <a:lnTo>
                  <a:pt x="2314579" y="1575179"/>
                </a:lnTo>
                <a:lnTo>
                  <a:pt x="2314579" y="379"/>
                </a:lnTo>
                <a:close/>
                <a:moveTo>
                  <a:pt x="0" y="0"/>
                </a:moveTo>
                <a:lnTo>
                  <a:pt x="5203825" y="0"/>
                </a:lnTo>
                <a:lnTo>
                  <a:pt x="5203825" y="6904038"/>
                </a:lnTo>
                <a:lnTo>
                  <a:pt x="5203311" y="6904038"/>
                </a:lnTo>
                <a:lnTo>
                  <a:pt x="5203311" y="5329238"/>
                </a:lnTo>
                <a:lnTo>
                  <a:pt x="3628511" y="5329238"/>
                </a:lnTo>
                <a:lnTo>
                  <a:pt x="3628511" y="6904038"/>
                </a:lnTo>
                <a:lnTo>
                  <a:pt x="0" y="6904038"/>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p>
            <a:endParaRPr lang="en-US"/>
          </a:p>
        </p:txBody>
      </p:sp>
      <p:sp>
        <p:nvSpPr>
          <p:cNvPr id="2" name="Title 1">
            <a:extLst>
              <a:ext uri="{FF2B5EF4-FFF2-40B4-BE49-F238E27FC236}">
                <a16:creationId xmlns:a16="http://schemas.microsoft.com/office/drawing/2014/main" id="{99C9E3F5-8D1E-C38B-AF6C-73797E1975BD}"/>
              </a:ext>
            </a:extLst>
          </p:cNvPr>
          <p:cNvSpPr>
            <a:spLocks noGrp="1"/>
          </p:cNvSpPr>
          <p:nvPr>
            <p:ph type="title" hasCustomPrompt="1"/>
          </p:nvPr>
        </p:nvSpPr>
        <p:spPr>
          <a:xfrm>
            <a:off x="6096000" y="2078918"/>
            <a:ext cx="4271320" cy="464807"/>
          </a:xfrm>
        </p:spPr>
        <p:txBody>
          <a:bodyPr anchor="t" anchorCtr="0"/>
          <a:lstStyle/>
          <a:p>
            <a:r>
              <a:rPr lang="en-GB" dirty="0">
                <a:solidFill>
                  <a:srgbClr val="212121"/>
                </a:solidFill>
                <a:effectLst/>
                <a:latin typeface="Noto Sans Light" panose="020B0402040504020204" pitchFamily="34" charset="0"/>
              </a:rPr>
              <a:t>Click to edit master title</a:t>
            </a:r>
          </a:p>
        </p:txBody>
      </p:sp>
      <p:sp>
        <p:nvSpPr>
          <p:cNvPr id="3" name="Content Placeholder 2">
            <a:extLst>
              <a:ext uri="{FF2B5EF4-FFF2-40B4-BE49-F238E27FC236}">
                <a16:creationId xmlns:a16="http://schemas.microsoft.com/office/drawing/2014/main" id="{ADACE082-9153-30B0-9A7A-6F568931E4E9}"/>
              </a:ext>
            </a:extLst>
          </p:cNvPr>
          <p:cNvSpPr>
            <a:spLocks noGrp="1"/>
          </p:cNvSpPr>
          <p:nvPr>
            <p:ph idx="1"/>
          </p:nvPr>
        </p:nvSpPr>
        <p:spPr>
          <a:xfrm>
            <a:off x="6096000" y="2831725"/>
            <a:ext cx="4271320" cy="2484626"/>
          </a:xfrm>
        </p:spPr>
        <p:txBody>
          <a:bodyPr>
            <a:noAutofit/>
          </a:bodyPr>
          <a:lstStyle/>
          <a:p>
            <a:pPr lvl="0"/>
            <a:r>
              <a:rPr lang="en-GB" dirty="0"/>
              <a:t>Click to edit Master text styles</a:t>
            </a:r>
          </a:p>
          <a:p>
            <a:pPr lvl="1"/>
            <a:r>
              <a:rPr lang="en-GB" dirty="0"/>
              <a:t>Second level</a:t>
            </a:r>
          </a:p>
          <a:p>
            <a:pPr lvl="2"/>
            <a:r>
              <a:rPr lang="en-GB" dirty="0"/>
              <a:t>Third level</a:t>
            </a:r>
          </a:p>
        </p:txBody>
      </p:sp>
      <p:sp>
        <p:nvSpPr>
          <p:cNvPr id="5" name="Footer Placeholder 4">
            <a:extLst>
              <a:ext uri="{FF2B5EF4-FFF2-40B4-BE49-F238E27FC236}">
                <a16:creationId xmlns:a16="http://schemas.microsoft.com/office/drawing/2014/main" id="{A6A6842C-B7B7-3519-123A-69EE92930BAD}"/>
              </a:ext>
            </a:extLst>
          </p:cNvPr>
          <p:cNvSpPr>
            <a:spLocks noGrp="1"/>
          </p:cNvSpPr>
          <p:nvPr>
            <p:ph type="ftr" sz="quarter" idx="11"/>
          </p:nvPr>
        </p:nvSpPr>
        <p:spPr>
          <a:xfrm rot="5400000">
            <a:off x="9738081" y="3367445"/>
            <a:ext cx="4114800" cy="123111"/>
          </a:xfrm>
        </p:spPr>
        <p:txBody>
          <a:bodyPr/>
          <a:lstStyle/>
          <a:p>
            <a:r>
              <a:rPr lang="en-GB"/>
              <a:t>EMIS FOR ACADEMIC RESEARCH</a:t>
            </a:r>
            <a:endParaRPr lang="en-GB" dirty="0"/>
          </a:p>
        </p:txBody>
      </p:sp>
      <p:sp>
        <p:nvSpPr>
          <p:cNvPr id="6" name="Slide Number Placeholder 5">
            <a:extLst>
              <a:ext uri="{FF2B5EF4-FFF2-40B4-BE49-F238E27FC236}">
                <a16:creationId xmlns:a16="http://schemas.microsoft.com/office/drawing/2014/main" id="{3F0C7BDA-5156-06EA-9345-F0EBCDBFF410}"/>
              </a:ext>
            </a:extLst>
          </p:cNvPr>
          <p:cNvSpPr>
            <a:spLocks noGrp="1"/>
          </p:cNvSpPr>
          <p:nvPr>
            <p:ph type="sldNum" sz="quarter" idx="12"/>
          </p:nvPr>
        </p:nvSpPr>
        <p:spPr/>
        <p:txBody>
          <a:bodyPr/>
          <a:lstStyle/>
          <a:p>
            <a:fld id="{0ED7C619-4953-5243-BFBE-A7669A3EE1F0}" type="slidenum">
              <a:rPr lang="en-US" smtClean="0"/>
              <a:t>‹#›</a:t>
            </a:fld>
            <a:endParaRPr lang="en-US"/>
          </a:p>
        </p:txBody>
      </p:sp>
      <p:pic>
        <p:nvPicPr>
          <p:cNvPr id="29" name="Picture 28" descr="A black and white logo&#10;&#10;Description automatically generated">
            <a:extLst>
              <a:ext uri="{FF2B5EF4-FFF2-40B4-BE49-F238E27FC236}">
                <a16:creationId xmlns:a16="http://schemas.microsoft.com/office/drawing/2014/main" id="{2761BF0C-C9B9-C81D-342C-D117EE6063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3625" y="6297507"/>
            <a:ext cx="1067500" cy="449296"/>
          </a:xfrm>
          <a:prstGeom prst="rect">
            <a:avLst/>
          </a:prstGeom>
        </p:spPr>
      </p:pic>
    </p:spTree>
    <p:extLst>
      <p:ext uri="{BB962C8B-B14F-4D97-AF65-F5344CB8AC3E}">
        <p14:creationId xmlns:p14="http://schemas.microsoft.com/office/powerpoint/2010/main" val="810603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ner 2">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1A5405-7FCA-42CB-6CAE-71670D08C6E1}"/>
              </a:ext>
            </a:extLst>
          </p:cNvPr>
          <p:cNvSpPr/>
          <p:nvPr userDrawn="1"/>
        </p:nvSpPr>
        <p:spPr>
          <a:xfrm>
            <a:off x="10363192" y="2892397"/>
            <a:ext cx="1574800" cy="3168704"/>
          </a:xfrm>
          <a:prstGeom prst="rect">
            <a:avLst/>
          </a:prstGeom>
          <a:gradFill>
            <a:gsLst>
              <a:gs pos="0">
                <a:schemeClr val="accent5">
                  <a:alpha val="0"/>
                </a:schemeClr>
              </a:gs>
              <a:gs pos="100000">
                <a:schemeClr val="accent5"/>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AE4C94D-A2E6-D179-FB23-E49F59FF884E}"/>
              </a:ext>
            </a:extLst>
          </p:cNvPr>
          <p:cNvSpPr/>
          <p:nvPr userDrawn="1"/>
        </p:nvSpPr>
        <p:spPr>
          <a:xfrm rot="10800000">
            <a:off x="9853738" y="4585442"/>
            <a:ext cx="1574800" cy="3168704"/>
          </a:xfrm>
          <a:prstGeom prst="rect">
            <a:avLst/>
          </a:prstGeom>
          <a:gradFill>
            <a:gsLst>
              <a:gs pos="0">
                <a:schemeClr val="accent4">
                  <a:alpha val="0"/>
                </a:schemeClr>
              </a:gs>
              <a:gs pos="10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C9E3F5-8D1E-C38B-AF6C-73797E1975BD}"/>
              </a:ext>
            </a:extLst>
          </p:cNvPr>
          <p:cNvSpPr>
            <a:spLocks noGrp="1"/>
          </p:cNvSpPr>
          <p:nvPr>
            <p:ph type="title" hasCustomPrompt="1"/>
          </p:nvPr>
        </p:nvSpPr>
        <p:spPr>
          <a:xfrm>
            <a:off x="515938" y="1128487"/>
            <a:ext cx="10250385" cy="464807"/>
          </a:xfrm>
        </p:spPr>
        <p:txBody>
          <a:bodyPr anchor="t" anchorCtr="0"/>
          <a:lstStyle/>
          <a:p>
            <a:r>
              <a:rPr lang="en-GB" dirty="0">
                <a:solidFill>
                  <a:srgbClr val="212121"/>
                </a:solidFill>
                <a:effectLst/>
                <a:latin typeface="Noto Sans Light" panose="020B0402040504020204" pitchFamily="34" charset="0"/>
              </a:rPr>
              <a:t>Click to edit master title</a:t>
            </a:r>
          </a:p>
        </p:txBody>
      </p:sp>
      <p:sp>
        <p:nvSpPr>
          <p:cNvPr id="3" name="Content Placeholder 2">
            <a:extLst>
              <a:ext uri="{FF2B5EF4-FFF2-40B4-BE49-F238E27FC236}">
                <a16:creationId xmlns:a16="http://schemas.microsoft.com/office/drawing/2014/main" id="{ADACE082-9153-30B0-9A7A-6F568931E4E9}"/>
              </a:ext>
            </a:extLst>
          </p:cNvPr>
          <p:cNvSpPr>
            <a:spLocks noGrp="1"/>
          </p:cNvSpPr>
          <p:nvPr>
            <p:ph idx="1"/>
          </p:nvPr>
        </p:nvSpPr>
        <p:spPr>
          <a:xfrm>
            <a:off x="515938" y="1881293"/>
            <a:ext cx="10250385" cy="4146768"/>
          </a:xfrm>
        </p:spPr>
        <p:txBody>
          <a:bodyPr>
            <a:noAutofit/>
          </a:bodyPr>
          <a:lstStyle/>
          <a:p>
            <a:pPr lvl="0"/>
            <a:r>
              <a:rPr lang="en-GB" dirty="0"/>
              <a:t>Click to edit Master text styles</a:t>
            </a:r>
          </a:p>
          <a:p>
            <a:pPr lvl="1"/>
            <a:r>
              <a:rPr lang="en-GB" dirty="0"/>
              <a:t>Second level</a:t>
            </a:r>
          </a:p>
          <a:p>
            <a:pPr lvl="2"/>
            <a:r>
              <a:rPr lang="en-GB" dirty="0"/>
              <a:t>Third level</a:t>
            </a:r>
          </a:p>
        </p:txBody>
      </p:sp>
      <p:sp>
        <p:nvSpPr>
          <p:cNvPr id="5" name="Footer Placeholder 4">
            <a:extLst>
              <a:ext uri="{FF2B5EF4-FFF2-40B4-BE49-F238E27FC236}">
                <a16:creationId xmlns:a16="http://schemas.microsoft.com/office/drawing/2014/main" id="{A6A6842C-B7B7-3519-123A-69EE92930BAD}"/>
              </a:ext>
            </a:extLst>
          </p:cNvPr>
          <p:cNvSpPr>
            <a:spLocks noGrp="1"/>
          </p:cNvSpPr>
          <p:nvPr>
            <p:ph type="ftr" sz="quarter" idx="11"/>
          </p:nvPr>
        </p:nvSpPr>
        <p:spPr>
          <a:xfrm rot="5400000">
            <a:off x="9738081" y="3367445"/>
            <a:ext cx="4114800" cy="123111"/>
          </a:xfrm>
        </p:spPr>
        <p:txBody>
          <a:bodyPr/>
          <a:lstStyle/>
          <a:p>
            <a:r>
              <a:rPr lang="en-GB"/>
              <a:t>EMIS FOR ACADEMIC RESEARCH</a:t>
            </a:r>
            <a:endParaRPr lang="en-GB" dirty="0"/>
          </a:p>
        </p:txBody>
      </p:sp>
      <p:sp>
        <p:nvSpPr>
          <p:cNvPr id="6" name="Slide Number Placeholder 5">
            <a:extLst>
              <a:ext uri="{FF2B5EF4-FFF2-40B4-BE49-F238E27FC236}">
                <a16:creationId xmlns:a16="http://schemas.microsoft.com/office/drawing/2014/main" id="{3F0C7BDA-5156-06EA-9345-F0EBCDBFF410}"/>
              </a:ext>
            </a:extLst>
          </p:cNvPr>
          <p:cNvSpPr>
            <a:spLocks noGrp="1"/>
          </p:cNvSpPr>
          <p:nvPr>
            <p:ph type="sldNum" sz="quarter" idx="12"/>
          </p:nvPr>
        </p:nvSpPr>
        <p:spPr/>
        <p:txBody>
          <a:bodyPr/>
          <a:lstStyle/>
          <a:p>
            <a:fld id="{0ED7C619-4953-5243-BFBE-A7669A3EE1F0}" type="slidenum">
              <a:rPr lang="en-US" smtClean="0"/>
              <a:t>‹#›</a:t>
            </a:fld>
            <a:endParaRPr lang="en-US"/>
          </a:p>
        </p:txBody>
      </p:sp>
      <p:pic>
        <p:nvPicPr>
          <p:cNvPr id="4" name="Picture 3" descr="A black and white logo&#10;&#10;Description automatically generated">
            <a:extLst>
              <a:ext uri="{FF2B5EF4-FFF2-40B4-BE49-F238E27FC236}">
                <a16:creationId xmlns:a16="http://schemas.microsoft.com/office/drawing/2014/main" id="{3751F926-560F-1E57-5602-9EEAD1AF63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6897" y="6278457"/>
            <a:ext cx="1067501" cy="449296"/>
          </a:xfrm>
          <a:prstGeom prst="rect">
            <a:avLst/>
          </a:prstGeom>
        </p:spPr>
      </p:pic>
      <p:pic>
        <p:nvPicPr>
          <p:cNvPr id="18" name="Picture 17">
            <a:extLst>
              <a:ext uri="{FF2B5EF4-FFF2-40B4-BE49-F238E27FC236}">
                <a16:creationId xmlns:a16="http://schemas.microsoft.com/office/drawing/2014/main" id="{ACAC3A26-5507-2815-D946-9F8392F871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3625" y="6301072"/>
            <a:ext cx="1067500" cy="449296"/>
          </a:xfrm>
          <a:prstGeom prst="rect">
            <a:avLst/>
          </a:prstGeom>
        </p:spPr>
      </p:pic>
    </p:spTree>
    <p:extLst>
      <p:ext uri="{BB962C8B-B14F-4D97-AF65-F5344CB8AC3E}">
        <p14:creationId xmlns:p14="http://schemas.microsoft.com/office/powerpoint/2010/main" val="2659332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ner 3">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F88BCD6-3FE4-84C3-178E-D04011258E5A}"/>
              </a:ext>
            </a:extLst>
          </p:cNvPr>
          <p:cNvSpPr>
            <a:spLocks noGrp="1"/>
          </p:cNvSpPr>
          <p:nvPr>
            <p:ph type="pic" sz="quarter" idx="13"/>
          </p:nvPr>
        </p:nvSpPr>
        <p:spPr>
          <a:xfrm>
            <a:off x="9939" y="0"/>
            <a:ext cx="4283075" cy="6858000"/>
          </a:xfrm>
          <a:custGeom>
            <a:avLst/>
            <a:gdLst>
              <a:gd name="connsiteX0" fmla="*/ 0 w 4283075"/>
              <a:gd name="connsiteY0" fmla="*/ 0 h 6858000"/>
              <a:gd name="connsiteX1" fmla="*/ 4283075 w 4283075"/>
              <a:gd name="connsiteY1" fmla="*/ 0 h 6858000"/>
              <a:gd name="connsiteX2" fmla="*/ 4283075 w 4283075"/>
              <a:gd name="connsiteY2" fmla="*/ 6858000 h 6858000"/>
              <a:gd name="connsiteX3" fmla="*/ 1574800 w 4283075"/>
              <a:gd name="connsiteY3" fmla="*/ 6858000 h 6858000"/>
              <a:gd name="connsiteX4" fmla="*/ 1574800 w 4283075"/>
              <a:gd name="connsiteY4" fmla="*/ 5283200 h 6858000"/>
              <a:gd name="connsiteX5" fmla="*/ 0 w 4283075"/>
              <a:gd name="connsiteY5" fmla="*/ 5283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3075" h="6858000">
                <a:moveTo>
                  <a:pt x="0" y="0"/>
                </a:moveTo>
                <a:lnTo>
                  <a:pt x="4283075" y="0"/>
                </a:lnTo>
                <a:lnTo>
                  <a:pt x="4283075" y="6858000"/>
                </a:lnTo>
                <a:lnTo>
                  <a:pt x="1574800" y="6858000"/>
                </a:lnTo>
                <a:lnTo>
                  <a:pt x="1574800" y="5283200"/>
                </a:lnTo>
                <a:lnTo>
                  <a:pt x="0" y="5283200"/>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p>
            <a:endParaRPr lang="en-US"/>
          </a:p>
        </p:txBody>
      </p:sp>
      <p:sp>
        <p:nvSpPr>
          <p:cNvPr id="2" name="Title 1">
            <a:extLst>
              <a:ext uri="{FF2B5EF4-FFF2-40B4-BE49-F238E27FC236}">
                <a16:creationId xmlns:a16="http://schemas.microsoft.com/office/drawing/2014/main" id="{99C9E3F5-8D1E-C38B-AF6C-73797E1975BD}"/>
              </a:ext>
            </a:extLst>
          </p:cNvPr>
          <p:cNvSpPr>
            <a:spLocks noGrp="1"/>
          </p:cNvSpPr>
          <p:nvPr>
            <p:ph type="title"/>
          </p:nvPr>
        </p:nvSpPr>
        <p:spPr>
          <a:xfrm>
            <a:off x="5195887" y="1551502"/>
            <a:ext cx="4271320" cy="464807"/>
          </a:xfrm>
        </p:spPr>
        <p:txBody>
          <a:bodyPr anchor="t" anchorCtr="0"/>
          <a:lstStyle/>
          <a:p>
            <a:r>
              <a:rPr lang="en-GB" dirty="0"/>
              <a:t>Click to edit Master title</a:t>
            </a:r>
            <a:endParaRPr lang="en-US" dirty="0"/>
          </a:p>
        </p:txBody>
      </p:sp>
      <p:sp>
        <p:nvSpPr>
          <p:cNvPr id="3" name="Content Placeholder 2">
            <a:extLst>
              <a:ext uri="{FF2B5EF4-FFF2-40B4-BE49-F238E27FC236}">
                <a16:creationId xmlns:a16="http://schemas.microsoft.com/office/drawing/2014/main" id="{ADACE082-9153-30B0-9A7A-6F568931E4E9}"/>
              </a:ext>
            </a:extLst>
          </p:cNvPr>
          <p:cNvSpPr>
            <a:spLocks noGrp="1"/>
          </p:cNvSpPr>
          <p:nvPr>
            <p:ph idx="1"/>
          </p:nvPr>
        </p:nvSpPr>
        <p:spPr>
          <a:xfrm>
            <a:off x="5195887" y="2294810"/>
            <a:ext cx="6084887" cy="3439239"/>
          </a:xfrm>
        </p:spPr>
        <p:txBody>
          <a:bodyPr wrap="square">
            <a:noAutofit/>
          </a:bodyPr>
          <a:lstStyle/>
          <a:p>
            <a:pPr lvl="0"/>
            <a:r>
              <a:rPr lang="en-GB" dirty="0"/>
              <a:t>Click to edit Master text styles</a:t>
            </a:r>
          </a:p>
          <a:p>
            <a:pPr lvl="1"/>
            <a:r>
              <a:rPr lang="en-GB" dirty="0"/>
              <a:t>Second level</a:t>
            </a:r>
          </a:p>
          <a:p>
            <a:pPr lvl="2"/>
            <a:r>
              <a:rPr lang="en-GB" dirty="0"/>
              <a:t>Third level</a:t>
            </a:r>
          </a:p>
        </p:txBody>
      </p:sp>
      <p:sp>
        <p:nvSpPr>
          <p:cNvPr id="5" name="Footer Placeholder 4">
            <a:extLst>
              <a:ext uri="{FF2B5EF4-FFF2-40B4-BE49-F238E27FC236}">
                <a16:creationId xmlns:a16="http://schemas.microsoft.com/office/drawing/2014/main" id="{A6A6842C-B7B7-3519-123A-69EE92930BAD}"/>
              </a:ext>
            </a:extLst>
          </p:cNvPr>
          <p:cNvSpPr>
            <a:spLocks noGrp="1"/>
          </p:cNvSpPr>
          <p:nvPr>
            <p:ph type="ftr" sz="quarter" idx="11"/>
          </p:nvPr>
        </p:nvSpPr>
        <p:spPr>
          <a:xfrm rot="5400000">
            <a:off x="9738081" y="3367445"/>
            <a:ext cx="4114800" cy="123111"/>
          </a:xfrm>
        </p:spPr>
        <p:txBody>
          <a:bodyPr/>
          <a:lstStyle/>
          <a:p>
            <a:r>
              <a:rPr lang="en-GB"/>
              <a:t>EMIS FOR ACADEMIC RESEARCH</a:t>
            </a:r>
            <a:endParaRPr lang="en-GB" dirty="0"/>
          </a:p>
        </p:txBody>
      </p:sp>
      <p:sp>
        <p:nvSpPr>
          <p:cNvPr id="6" name="Slide Number Placeholder 5">
            <a:extLst>
              <a:ext uri="{FF2B5EF4-FFF2-40B4-BE49-F238E27FC236}">
                <a16:creationId xmlns:a16="http://schemas.microsoft.com/office/drawing/2014/main" id="{3F0C7BDA-5156-06EA-9345-F0EBCDBFF410}"/>
              </a:ext>
            </a:extLst>
          </p:cNvPr>
          <p:cNvSpPr>
            <a:spLocks noGrp="1"/>
          </p:cNvSpPr>
          <p:nvPr>
            <p:ph type="sldNum" sz="quarter" idx="12"/>
          </p:nvPr>
        </p:nvSpPr>
        <p:spPr>
          <a:xfrm>
            <a:off x="9113837" y="6477357"/>
            <a:ext cx="2743200" cy="123111"/>
          </a:xfrm>
        </p:spPr>
        <p:txBody>
          <a:bodyPr/>
          <a:lstStyle/>
          <a:p>
            <a:fld id="{0ED7C619-4953-5243-BFBE-A7669A3EE1F0}" type="slidenum">
              <a:rPr lang="en-US" smtClean="0"/>
              <a:t>‹#›</a:t>
            </a:fld>
            <a:endParaRPr lang="en-US"/>
          </a:p>
        </p:txBody>
      </p:sp>
      <p:sp>
        <p:nvSpPr>
          <p:cNvPr id="12" name="Rectangle 11">
            <a:extLst>
              <a:ext uri="{FF2B5EF4-FFF2-40B4-BE49-F238E27FC236}">
                <a16:creationId xmlns:a16="http://schemas.microsoft.com/office/drawing/2014/main" id="{8C9E392C-EEE3-4E21-9811-686119C8A586}"/>
              </a:ext>
            </a:extLst>
          </p:cNvPr>
          <p:cNvSpPr/>
          <p:nvPr userDrawn="1"/>
        </p:nvSpPr>
        <p:spPr>
          <a:xfrm>
            <a:off x="11069638" y="-1797105"/>
            <a:ext cx="1574800" cy="3168704"/>
          </a:xfrm>
          <a:prstGeom prst="rect">
            <a:avLst/>
          </a:prstGeom>
          <a:gradFill>
            <a:gsLst>
              <a:gs pos="0">
                <a:schemeClr val="accent1">
                  <a:alpha val="0"/>
                </a:schemeClr>
              </a:gs>
              <a:gs pos="10000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2CE0898-4DA8-E6FD-C59D-45F6B3C0146F}"/>
              </a:ext>
            </a:extLst>
          </p:cNvPr>
          <p:cNvSpPr/>
          <p:nvPr userDrawn="1"/>
        </p:nvSpPr>
        <p:spPr>
          <a:xfrm>
            <a:off x="10159125" y="-1400934"/>
            <a:ext cx="1574800" cy="3168704"/>
          </a:xfrm>
          <a:prstGeom prst="rect">
            <a:avLst/>
          </a:prstGeom>
          <a:gradFill>
            <a:gsLst>
              <a:gs pos="0">
                <a:schemeClr val="accent4">
                  <a:alpha val="0"/>
                </a:schemeClr>
              </a:gs>
              <a:gs pos="10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8AC821D6-1813-4506-7B6C-2B99C3F61B2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53625" y="6301072"/>
            <a:ext cx="1067500" cy="449296"/>
          </a:xfrm>
          <a:prstGeom prst="rect">
            <a:avLst/>
          </a:prstGeom>
        </p:spPr>
      </p:pic>
    </p:spTree>
    <p:extLst>
      <p:ext uri="{BB962C8B-B14F-4D97-AF65-F5344CB8AC3E}">
        <p14:creationId xmlns:p14="http://schemas.microsoft.com/office/powerpoint/2010/main" val="2346275298"/>
      </p:ext>
    </p:extLst>
  </p:cSld>
  <p:clrMapOvr>
    <a:masterClrMapping/>
  </p:clrMapOvr>
  <p:extLst>
    <p:ext uri="{DCECCB84-F9BA-43D5-87BE-67443E8EF086}">
      <p15:sldGuideLst xmlns:p15="http://schemas.microsoft.com/office/powerpoint/2012/main">
        <p15:guide id="1" pos="3250" userDrawn="1">
          <p15:clr>
            <a:srgbClr val="FBAE40"/>
          </p15:clr>
        </p15:guide>
        <p15:guide id="2" orient="horz" pos="3748" userDrawn="1">
          <p15:clr>
            <a:srgbClr val="FBAE40"/>
          </p15:clr>
        </p15:guide>
        <p15:guide id="3" orient="horz" pos="417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ner 4">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9E3F5-8D1E-C38B-AF6C-73797E1975BD}"/>
              </a:ext>
            </a:extLst>
          </p:cNvPr>
          <p:cNvSpPr>
            <a:spLocks noGrp="1"/>
          </p:cNvSpPr>
          <p:nvPr>
            <p:ph type="title"/>
          </p:nvPr>
        </p:nvSpPr>
        <p:spPr>
          <a:xfrm>
            <a:off x="515938" y="1551502"/>
            <a:ext cx="8855786" cy="464807"/>
          </a:xfrm>
        </p:spPr>
        <p:txBody>
          <a:bodyPr anchor="t" anchorCtr="0"/>
          <a:lstStyle/>
          <a:p>
            <a:r>
              <a:rPr lang="en-GB" dirty="0"/>
              <a:t>Click to edit Master title</a:t>
            </a:r>
            <a:endParaRPr lang="en-US" dirty="0"/>
          </a:p>
        </p:txBody>
      </p:sp>
      <p:sp>
        <p:nvSpPr>
          <p:cNvPr id="3" name="Content Placeholder 2">
            <a:extLst>
              <a:ext uri="{FF2B5EF4-FFF2-40B4-BE49-F238E27FC236}">
                <a16:creationId xmlns:a16="http://schemas.microsoft.com/office/drawing/2014/main" id="{ADACE082-9153-30B0-9A7A-6F568931E4E9}"/>
              </a:ext>
            </a:extLst>
          </p:cNvPr>
          <p:cNvSpPr>
            <a:spLocks noGrp="1"/>
          </p:cNvSpPr>
          <p:nvPr>
            <p:ph idx="1"/>
          </p:nvPr>
        </p:nvSpPr>
        <p:spPr>
          <a:xfrm>
            <a:off x="515938" y="2294810"/>
            <a:ext cx="10764837" cy="3439239"/>
          </a:xfrm>
        </p:spPr>
        <p:txBody>
          <a:bodyPr wrap="square">
            <a:noAutofit/>
          </a:bodyPr>
          <a:lstStyle/>
          <a:p>
            <a:pPr lvl="0"/>
            <a:r>
              <a:rPr lang="en-GB" dirty="0"/>
              <a:t>Click to edit Master text styles</a:t>
            </a:r>
          </a:p>
          <a:p>
            <a:pPr lvl="1"/>
            <a:r>
              <a:rPr lang="en-GB" dirty="0"/>
              <a:t>Second level</a:t>
            </a:r>
          </a:p>
          <a:p>
            <a:pPr lvl="2"/>
            <a:r>
              <a:rPr lang="en-GB" dirty="0"/>
              <a:t>Third level</a:t>
            </a:r>
          </a:p>
        </p:txBody>
      </p:sp>
      <p:sp>
        <p:nvSpPr>
          <p:cNvPr id="5" name="Footer Placeholder 4">
            <a:extLst>
              <a:ext uri="{FF2B5EF4-FFF2-40B4-BE49-F238E27FC236}">
                <a16:creationId xmlns:a16="http://schemas.microsoft.com/office/drawing/2014/main" id="{A6A6842C-B7B7-3519-123A-69EE92930BAD}"/>
              </a:ext>
            </a:extLst>
          </p:cNvPr>
          <p:cNvSpPr>
            <a:spLocks noGrp="1"/>
          </p:cNvSpPr>
          <p:nvPr>
            <p:ph type="ftr" sz="quarter" idx="11"/>
          </p:nvPr>
        </p:nvSpPr>
        <p:spPr>
          <a:xfrm rot="5400000">
            <a:off x="9738081" y="3367445"/>
            <a:ext cx="4114800" cy="123111"/>
          </a:xfrm>
        </p:spPr>
        <p:txBody>
          <a:bodyPr/>
          <a:lstStyle/>
          <a:p>
            <a:r>
              <a:rPr lang="en-GB"/>
              <a:t>EMIS FOR ACADEMIC RESEARCH</a:t>
            </a:r>
            <a:endParaRPr lang="en-GB" dirty="0"/>
          </a:p>
        </p:txBody>
      </p:sp>
      <p:sp>
        <p:nvSpPr>
          <p:cNvPr id="6" name="Slide Number Placeholder 5">
            <a:extLst>
              <a:ext uri="{FF2B5EF4-FFF2-40B4-BE49-F238E27FC236}">
                <a16:creationId xmlns:a16="http://schemas.microsoft.com/office/drawing/2014/main" id="{3F0C7BDA-5156-06EA-9345-F0EBCDBFF410}"/>
              </a:ext>
            </a:extLst>
          </p:cNvPr>
          <p:cNvSpPr>
            <a:spLocks noGrp="1"/>
          </p:cNvSpPr>
          <p:nvPr>
            <p:ph type="sldNum" sz="quarter" idx="12"/>
          </p:nvPr>
        </p:nvSpPr>
        <p:spPr>
          <a:xfrm>
            <a:off x="9113837" y="6477357"/>
            <a:ext cx="2743200" cy="123111"/>
          </a:xfrm>
        </p:spPr>
        <p:txBody>
          <a:bodyPr/>
          <a:lstStyle/>
          <a:p>
            <a:fld id="{0ED7C619-4953-5243-BFBE-A7669A3EE1F0}" type="slidenum">
              <a:rPr lang="en-US" smtClean="0"/>
              <a:t>‹#›</a:t>
            </a:fld>
            <a:endParaRPr lang="en-US"/>
          </a:p>
        </p:txBody>
      </p:sp>
      <p:sp>
        <p:nvSpPr>
          <p:cNvPr id="12" name="Rectangle 11">
            <a:extLst>
              <a:ext uri="{FF2B5EF4-FFF2-40B4-BE49-F238E27FC236}">
                <a16:creationId xmlns:a16="http://schemas.microsoft.com/office/drawing/2014/main" id="{8C9E392C-EEE3-4E21-9811-686119C8A586}"/>
              </a:ext>
            </a:extLst>
          </p:cNvPr>
          <p:cNvSpPr/>
          <p:nvPr userDrawn="1"/>
        </p:nvSpPr>
        <p:spPr>
          <a:xfrm>
            <a:off x="11069638" y="-1797105"/>
            <a:ext cx="1574800" cy="3168704"/>
          </a:xfrm>
          <a:prstGeom prst="rect">
            <a:avLst/>
          </a:prstGeom>
          <a:gradFill>
            <a:gsLst>
              <a:gs pos="0">
                <a:schemeClr val="accent1">
                  <a:alpha val="0"/>
                </a:schemeClr>
              </a:gs>
              <a:gs pos="10000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2CE0898-4DA8-E6FD-C59D-45F6B3C0146F}"/>
              </a:ext>
            </a:extLst>
          </p:cNvPr>
          <p:cNvSpPr/>
          <p:nvPr userDrawn="1"/>
        </p:nvSpPr>
        <p:spPr>
          <a:xfrm>
            <a:off x="10159125" y="-1400934"/>
            <a:ext cx="1574800" cy="3168704"/>
          </a:xfrm>
          <a:prstGeom prst="rect">
            <a:avLst/>
          </a:prstGeom>
          <a:gradFill>
            <a:gsLst>
              <a:gs pos="0">
                <a:schemeClr val="accent4">
                  <a:alpha val="0"/>
                </a:schemeClr>
              </a:gs>
              <a:gs pos="10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86ED0911-837E-4FFB-7D43-D0758992AEF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3625" y="6301072"/>
            <a:ext cx="1067500" cy="449296"/>
          </a:xfrm>
          <a:prstGeom prst="rect">
            <a:avLst/>
          </a:prstGeom>
        </p:spPr>
      </p:pic>
    </p:spTree>
    <p:extLst>
      <p:ext uri="{BB962C8B-B14F-4D97-AF65-F5344CB8AC3E}">
        <p14:creationId xmlns:p14="http://schemas.microsoft.com/office/powerpoint/2010/main" val="1455371953"/>
      </p:ext>
    </p:extLst>
  </p:cSld>
  <p:clrMapOvr>
    <a:masterClrMapping/>
  </p:clrMapOvr>
  <p:extLst>
    <p:ext uri="{DCECCB84-F9BA-43D5-87BE-67443E8EF086}">
      <p15:sldGuideLst xmlns:p15="http://schemas.microsoft.com/office/powerpoint/2012/main">
        <p15:guide id="1" pos="3250" userDrawn="1">
          <p15:clr>
            <a:srgbClr val="FBAE40"/>
          </p15:clr>
        </p15:guide>
        <p15:guide id="2" orient="horz" pos="3748" userDrawn="1">
          <p15:clr>
            <a:srgbClr val="FBAE40"/>
          </p15:clr>
        </p15:guide>
        <p15:guide id="3" orient="horz" pos="4178"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ACD91B-8BEA-3BED-1075-5AAAA96BAD92}"/>
              </a:ext>
            </a:extLst>
          </p:cNvPr>
          <p:cNvSpPr>
            <a:spLocks noGrp="1"/>
          </p:cNvSpPr>
          <p:nvPr>
            <p:ph type="title"/>
          </p:nvPr>
        </p:nvSpPr>
        <p:spPr>
          <a:xfrm>
            <a:off x="515937" y="841674"/>
            <a:ext cx="10764837" cy="464807"/>
          </a:xfrm>
          <a:prstGeom prst="rect">
            <a:avLst/>
          </a:prstGeom>
        </p:spPr>
        <p:txBody>
          <a:bodyPr vert="horz" wrap="square" lIns="0" tIns="0" rIns="0" bIns="0" rtlCol="0" anchor="t" anchorCtr="0">
            <a:sp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52F40045-CBE2-8051-9805-B60BEC23A445}"/>
              </a:ext>
            </a:extLst>
          </p:cNvPr>
          <p:cNvSpPr>
            <a:spLocks noGrp="1"/>
          </p:cNvSpPr>
          <p:nvPr>
            <p:ph type="body" idx="1"/>
          </p:nvPr>
        </p:nvSpPr>
        <p:spPr>
          <a:xfrm>
            <a:off x="515937" y="1825625"/>
            <a:ext cx="10764837" cy="4351338"/>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p:txBody>
      </p:sp>
    </p:spTree>
    <p:extLst>
      <p:ext uri="{BB962C8B-B14F-4D97-AF65-F5344CB8AC3E}">
        <p14:creationId xmlns:p14="http://schemas.microsoft.com/office/powerpoint/2010/main" val="4170124799"/>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80" r:id="rId3"/>
  </p:sldLayoutIdLst>
  <p:hf hdr="0" dt="0"/>
  <p:txStyles>
    <p:titleStyle>
      <a:lvl1pPr algn="l" defTabSz="914400" rtl="0" eaLnBrk="1" latinLnBrk="0" hangingPunct="1">
        <a:lnSpc>
          <a:spcPts val="3800"/>
        </a:lnSpc>
        <a:spcBef>
          <a:spcPct val="0"/>
        </a:spcBef>
        <a:spcAft>
          <a:spcPts val="1200"/>
        </a:spcAft>
        <a:buNone/>
        <a:defRPr sz="30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1pPr>
    </p:titleStyle>
    <p:bodyStyle>
      <a:lvl1pPr marL="0" indent="0" algn="l" defTabSz="914400" rtl="0" eaLnBrk="1" latinLnBrk="0" hangingPunct="1">
        <a:lnSpc>
          <a:spcPts val="2300"/>
        </a:lnSpc>
        <a:spcBef>
          <a:spcPts val="0"/>
        </a:spcBef>
        <a:spcAft>
          <a:spcPts val="1200"/>
        </a:spcAft>
        <a:buFont typeface="Arial" panose="020B0604020202020204" pitchFamily="34" charset="0"/>
        <a:buNone/>
        <a:defRPr sz="16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1pPr>
      <a:lvl2pPr marL="0" indent="0" algn="l" defTabSz="914400" rtl="0" eaLnBrk="1" latinLnBrk="0" hangingPunct="1">
        <a:lnSpc>
          <a:spcPts val="1700"/>
        </a:lnSpc>
        <a:spcBef>
          <a:spcPts val="0"/>
        </a:spcBef>
        <a:spcAft>
          <a:spcPts val="600"/>
        </a:spcAft>
        <a:buFont typeface="Arial" panose="020B0604020202020204" pitchFamily="34" charset="0"/>
        <a:buNone/>
        <a:defRPr sz="1400" b="1" i="0" kern="1200">
          <a:solidFill>
            <a:schemeClr val="tx1"/>
          </a:solidFill>
          <a:latin typeface="Noto Sans SemBd" panose="020B0502040504020204" pitchFamily="34" charset="0"/>
          <a:ea typeface="Noto Sans SemBd" panose="020B0502040504020204" pitchFamily="34" charset="0"/>
          <a:cs typeface="Noto Sans SemBd" panose="020B0502040504020204" pitchFamily="34" charset="0"/>
        </a:defRPr>
      </a:lvl2pPr>
      <a:lvl3pPr marL="0" indent="0" algn="l" defTabSz="914400" rtl="0" eaLnBrk="1" latinLnBrk="0" hangingPunct="1">
        <a:lnSpc>
          <a:spcPts val="1700"/>
        </a:lnSpc>
        <a:spcBef>
          <a:spcPts val="0"/>
        </a:spcBef>
        <a:spcAft>
          <a:spcPts val="600"/>
        </a:spcAft>
        <a:buFont typeface="Arial" panose="020B0604020202020204" pitchFamily="34" charset="0"/>
        <a:buNone/>
        <a:defRPr sz="12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469" userDrawn="1">
          <p15:clr>
            <a:srgbClr val="F26B43"/>
          </p15:clr>
        </p15:guide>
        <p15:guide id="5" pos="710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ACD91B-8BEA-3BED-1075-5AAAA96BAD92}"/>
              </a:ext>
            </a:extLst>
          </p:cNvPr>
          <p:cNvSpPr>
            <a:spLocks noGrp="1"/>
          </p:cNvSpPr>
          <p:nvPr>
            <p:ph type="title"/>
          </p:nvPr>
        </p:nvSpPr>
        <p:spPr>
          <a:xfrm>
            <a:off x="515937" y="841674"/>
            <a:ext cx="10764837" cy="464807"/>
          </a:xfrm>
          <a:prstGeom prst="rect">
            <a:avLst/>
          </a:prstGeom>
        </p:spPr>
        <p:txBody>
          <a:bodyPr vert="horz" wrap="square" lIns="0" tIns="0" rIns="0" bIns="0" rtlCol="0" anchor="t" anchorCtr="0">
            <a:sp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2F40045-CBE2-8051-9805-B60BEC23A445}"/>
              </a:ext>
            </a:extLst>
          </p:cNvPr>
          <p:cNvSpPr>
            <a:spLocks noGrp="1"/>
          </p:cNvSpPr>
          <p:nvPr>
            <p:ph type="body" idx="1"/>
          </p:nvPr>
        </p:nvSpPr>
        <p:spPr>
          <a:xfrm>
            <a:off x="515937" y="1825625"/>
            <a:ext cx="10764837" cy="4351338"/>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p:txBody>
      </p:sp>
    </p:spTree>
    <p:extLst>
      <p:ext uri="{BB962C8B-B14F-4D97-AF65-F5344CB8AC3E}">
        <p14:creationId xmlns:p14="http://schemas.microsoft.com/office/powerpoint/2010/main" val="1027517130"/>
      </p:ext>
    </p:extLst>
  </p:cSld>
  <p:clrMap bg1="lt1" tx1="dk1" bg2="lt2" tx2="dk2" accent1="accent1" accent2="accent2" accent3="accent3" accent4="accent4" accent5="accent5" accent6="accent6" hlink="hlink" folHlink="folHlink"/>
  <p:sldLayoutIdLst>
    <p:sldLayoutId id="2147483701" r:id="rId1"/>
    <p:sldLayoutId id="2147483702" r:id="rId2"/>
  </p:sldLayoutIdLst>
  <p:hf hdr="0" dt="0"/>
  <p:txStyles>
    <p:titleStyle>
      <a:lvl1pPr algn="l" defTabSz="914400" rtl="0" eaLnBrk="1" latinLnBrk="0" hangingPunct="1">
        <a:lnSpc>
          <a:spcPts val="3800"/>
        </a:lnSpc>
        <a:spcBef>
          <a:spcPct val="0"/>
        </a:spcBef>
        <a:spcAft>
          <a:spcPts val="1200"/>
        </a:spcAft>
        <a:buNone/>
        <a:defRPr sz="30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1pPr>
    </p:titleStyle>
    <p:bodyStyle>
      <a:lvl1pPr marL="0" indent="0" algn="l" defTabSz="914400" rtl="0" eaLnBrk="1" latinLnBrk="0" hangingPunct="1">
        <a:lnSpc>
          <a:spcPts val="2300"/>
        </a:lnSpc>
        <a:spcBef>
          <a:spcPts val="0"/>
        </a:spcBef>
        <a:spcAft>
          <a:spcPts val="1200"/>
        </a:spcAft>
        <a:buFont typeface="Arial" panose="020B0604020202020204" pitchFamily="34" charset="0"/>
        <a:buNone/>
        <a:defRPr sz="16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1pPr>
      <a:lvl2pPr marL="0" indent="0" algn="l" defTabSz="914400" rtl="0" eaLnBrk="1" latinLnBrk="0" hangingPunct="1">
        <a:lnSpc>
          <a:spcPts val="1700"/>
        </a:lnSpc>
        <a:spcBef>
          <a:spcPts val="0"/>
        </a:spcBef>
        <a:spcAft>
          <a:spcPts val="600"/>
        </a:spcAft>
        <a:buFont typeface="Arial" panose="020B0604020202020204" pitchFamily="34" charset="0"/>
        <a:buNone/>
        <a:defRPr sz="1400" b="1" i="0" kern="1200">
          <a:solidFill>
            <a:schemeClr val="tx1"/>
          </a:solidFill>
          <a:latin typeface="Noto Sans SemBd" panose="020B0502040504020204" pitchFamily="34" charset="0"/>
          <a:ea typeface="Noto Sans SemBd" panose="020B0502040504020204" pitchFamily="34" charset="0"/>
          <a:cs typeface="Noto Sans SemBd" panose="020B0502040504020204" pitchFamily="34" charset="0"/>
        </a:defRPr>
      </a:lvl2pPr>
      <a:lvl3pPr marL="0" indent="0" algn="l" defTabSz="914400" rtl="0" eaLnBrk="1" latinLnBrk="0" hangingPunct="1">
        <a:lnSpc>
          <a:spcPts val="1700"/>
        </a:lnSpc>
        <a:spcBef>
          <a:spcPts val="0"/>
        </a:spcBef>
        <a:spcAft>
          <a:spcPts val="600"/>
        </a:spcAft>
        <a:buFont typeface="Arial" panose="020B0604020202020204" pitchFamily="34" charset="0"/>
        <a:buNone/>
        <a:defRPr sz="12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469" userDrawn="1">
          <p15:clr>
            <a:srgbClr val="F26B43"/>
          </p15:clr>
        </p15:guide>
        <p15:guide id="5" pos="710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ACD91B-8BEA-3BED-1075-5AAAA96BAD92}"/>
              </a:ext>
            </a:extLst>
          </p:cNvPr>
          <p:cNvSpPr>
            <a:spLocks noGrp="1"/>
          </p:cNvSpPr>
          <p:nvPr>
            <p:ph type="title"/>
          </p:nvPr>
        </p:nvSpPr>
        <p:spPr>
          <a:xfrm>
            <a:off x="515937" y="841674"/>
            <a:ext cx="10764837" cy="464807"/>
          </a:xfrm>
          <a:prstGeom prst="rect">
            <a:avLst/>
          </a:prstGeom>
        </p:spPr>
        <p:txBody>
          <a:bodyPr vert="horz" wrap="square" lIns="0" tIns="0" rIns="0" bIns="0" rtlCol="0" anchor="t" anchorCtr="0">
            <a:sp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2F40045-CBE2-8051-9805-B60BEC23A445}"/>
              </a:ext>
            </a:extLst>
          </p:cNvPr>
          <p:cNvSpPr>
            <a:spLocks noGrp="1"/>
          </p:cNvSpPr>
          <p:nvPr>
            <p:ph type="body" idx="1"/>
          </p:nvPr>
        </p:nvSpPr>
        <p:spPr>
          <a:xfrm>
            <a:off x="515937" y="1825625"/>
            <a:ext cx="10764837" cy="4351338"/>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p:txBody>
      </p:sp>
      <p:sp>
        <p:nvSpPr>
          <p:cNvPr id="5" name="Footer Placeholder 4">
            <a:extLst>
              <a:ext uri="{FF2B5EF4-FFF2-40B4-BE49-F238E27FC236}">
                <a16:creationId xmlns:a16="http://schemas.microsoft.com/office/drawing/2014/main" id="{1CF9FA4A-E051-746D-DF2C-E907B9D18BA7}"/>
              </a:ext>
            </a:extLst>
          </p:cNvPr>
          <p:cNvSpPr>
            <a:spLocks noGrp="1"/>
          </p:cNvSpPr>
          <p:nvPr>
            <p:ph type="ftr" sz="quarter" idx="3"/>
          </p:nvPr>
        </p:nvSpPr>
        <p:spPr>
          <a:xfrm rot="5400000">
            <a:off x="9738081" y="3367445"/>
            <a:ext cx="4114800" cy="123111"/>
          </a:xfrm>
          <a:prstGeom prst="rect">
            <a:avLst/>
          </a:prstGeom>
        </p:spPr>
        <p:txBody>
          <a:bodyPr vert="horz" lIns="0" tIns="0" rIns="0" bIns="0" rtlCol="0" anchor="t" anchorCtr="0">
            <a:spAutoFit/>
          </a:bodyPr>
          <a:lstStyle>
            <a:lvl1pPr algn="ctr">
              <a:defRPr sz="800" b="0" i="0">
                <a:solidFill>
                  <a:schemeClr val="tx1">
                    <a:lumMod val="50000"/>
                    <a:lumOff val="50000"/>
                  </a:schemeClr>
                </a:solidFill>
                <a:latin typeface="Noto Sans" panose="020B0502040504020204" pitchFamily="34" charset="0"/>
                <a:ea typeface="Noto Sans" panose="020B0502040504020204" pitchFamily="34" charset="0"/>
                <a:cs typeface="Noto Sans" panose="020B0502040504020204" pitchFamily="34" charset="0"/>
              </a:defRPr>
            </a:lvl1pPr>
          </a:lstStyle>
          <a:p>
            <a:r>
              <a:rPr lang="en-GB"/>
              <a:t>EMIS FOR ACADEMIC RESEARCH</a:t>
            </a:r>
            <a:endParaRPr lang="en-GB" dirty="0"/>
          </a:p>
        </p:txBody>
      </p:sp>
      <p:sp>
        <p:nvSpPr>
          <p:cNvPr id="6" name="Slide Number Placeholder 5">
            <a:extLst>
              <a:ext uri="{FF2B5EF4-FFF2-40B4-BE49-F238E27FC236}">
                <a16:creationId xmlns:a16="http://schemas.microsoft.com/office/drawing/2014/main" id="{D39B5F68-9A21-596D-E900-54B3325A52A6}"/>
              </a:ext>
            </a:extLst>
          </p:cNvPr>
          <p:cNvSpPr>
            <a:spLocks noGrp="1"/>
          </p:cNvSpPr>
          <p:nvPr>
            <p:ph type="sldNum" sz="quarter" idx="4"/>
          </p:nvPr>
        </p:nvSpPr>
        <p:spPr>
          <a:xfrm>
            <a:off x="9113837" y="6477357"/>
            <a:ext cx="2743200" cy="123111"/>
          </a:xfrm>
          <a:prstGeom prst="rect">
            <a:avLst/>
          </a:prstGeom>
        </p:spPr>
        <p:txBody>
          <a:bodyPr vert="horz" lIns="0" tIns="0" rIns="0" bIns="0" rtlCol="0" anchor="ctr">
            <a:spAutoFit/>
          </a:bodyPr>
          <a:lstStyle>
            <a:lvl1pPr algn="r">
              <a:defRPr sz="800" b="0" i="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stStyle>
          <a:p>
            <a:fld id="{0ED7C619-4953-5243-BFBE-A7669A3EE1F0}" type="slidenum">
              <a:rPr lang="en-US" smtClean="0"/>
              <a:pPr/>
              <a:t>‹#›</a:t>
            </a:fld>
            <a:endParaRPr lang="en-US"/>
          </a:p>
        </p:txBody>
      </p:sp>
    </p:spTree>
    <p:extLst>
      <p:ext uri="{BB962C8B-B14F-4D97-AF65-F5344CB8AC3E}">
        <p14:creationId xmlns:p14="http://schemas.microsoft.com/office/powerpoint/2010/main" val="112279109"/>
      </p:ext>
    </p:extLst>
  </p:cSld>
  <p:clrMap bg1="lt1" tx1="dk1" bg2="lt2" tx2="dk2" accent1="accent1" accent2="accent2" accent3="accent3" accent4="accent4" accent5="accent5" accent6="accent6" hlink="hlink" folHlink="folHlink"/>
  <p:sldLayoutIdLst>
    <p:sldLayoutId id="2147483686" r:id="rId1"/>
    <p:sldLayoutId id="2147483695" r:id="rId2"/>
    <p:sldLayoutId id="2147483687" r:id="rId3"/>
    <p:sldLayoutId id="2147483694" r:id="rId4"/>
    <p:sldLayoutId id="2147483697" r:id="rId5"/>
    <p:sldLayoutId id="2147483688" r:id="rId6"/>
    <p:sldLayoutId id="2147483689" r:id="rId7"/>
    <p:sldLayoutId id="2147483696" r:id="rId8"/>
    <p:sldLayoutId id="2147483693" r:id="rId9"/>
    <p:sldLayoutId id="2147483690" r:id="rId10"/>
    <p:sldLayoutId id="2147483691" r:id="rId11"/>
  </p:sldLayoutIdLst>
  <p:hf hdr="0" dt="0"/>
  <p:txStyles>
    <p:titleStyle>
      <a:lvl1pPr algn="l" defTabSz="914400" rtl="0" eaLnBrk="1" latinLnBrk="0" hangingPunct="1">
        <a:lnSpc>
          <a:spcPts val="3800"/>
        </a:lnSpc>
        <a:spcBef>
          <a:spcPct val="0"/>
        </a:spcBef>
        <a:spcAft>
          <a:spcPts val="1200"/>
        </a:spcAft>
        <a:buNone/>
        <a:defRPr sz="30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1pPr>
    </p:titleStyle>
    <p:bodyStyle>
      <a:lvl1pPr marL="0" indent="0" algn="l" defTabSz="914400" rtl="0" eaLnBrk="1" latinLnBrk="0" hangingPunct="1">
        <a:lnSpc>
          <a:spcPts val="2300"/>
        </a:lnSpc>
        <a:spcBef>
          <a:spcPts val="0"/>
        </a:spcBef>
        <a:spcAft>
          <a:spcPts val="1200"/>
        </a:spcAft>
        <a:buFont typeface="Arial" panose="020B0604020202020204" pitchFamily="34" charset="0"/>
        <a:buNone/>
        <a:defRPr sz="16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1pPr>
      <a:lvl2pPr marL="0" indent="0" algn="l" defTabSz="914400" rtl="0" eaLnBrk="1" latinLnBrk="0" hangingPunct="1">
        <a:lnSpc>
          <a:spcPts val="1700"/>
        </a:lnSpc>
        <a:spcBef>
          <a:spcPts val="0"/>
        </a:spcBef>
        <a:spcAft>
          <a:spcPts val="600"/>
        </a:spcAft>
        <a:buFont typeface="Arial" panose="020B0604020202020204" pitchFamily="34" charset="0"/>
        <a:buNone/>
        <a:defRPr sz="1400" b="1" i="0" kern="1200">
          <a:solidFill>
            <a:schemeClr val="tx1"/>
          </a:solidFill>
          <a:latin typeface="Noto Sans SemBd" panose="020B0502040504020204" pitchFamily="34" charset="0"/>
          <a:ea typeface="Noto Sans SemBd" panose="020B0502040504020204" pitchFamily="34" charset="0"/>
          <a:cs typeface="Noto Sans SemBd" panose="020B0502040504020204" pitchFamily="34" charset="0"/>
        </a:defRPr>
      </a:lvl2pPr>
      <a:lvl3pPr marL="0" indent="0" algn="l" defTabSz="914400" rtl="0" eaLnBrk="1" latinLnBrk="0" hangingPunct="1">
        <a:lnSpc>
          <a:spcPts val="1700"/>
        </a:lnSpc>
        <a:spcBef>
          <a:spcPts val="0"/>
        </a:spcBef>
        <a:spcAft>
          <a:spcPts val="600"/>
        </a:spcAft>
        <a:buFont typeface="Arial" panose="020B0604020202020204" pitchFamily="34" charset="0"/>
        <a:buNone/>
        <a:defRPr sz="12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469" userDrawn="1">
          <p15:clr>
            <a:srgbClr val="F26B43"/>
          </p15:clr>
        </p15:guide>
        <p15:guide id="5" pos="710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ACD91B-8BEA-3BED-1075-5AAAA96BAD92}"/>
              </a:ext>
            </a:extLst>
          </p:cNvPr>
          <p:cNvSpPr>
            <a:spLocks noGrp="1"/>
          </p:cNvSpPr>
          <p:nvPr>
            <p:ph type="title"/>
          </p:nvPr>
        </p:nvSpPr>
        <p:spPr>
          <a:xfrm>
            <a:off x="515937" y="841674"/>
            <a:ext cx="10764837" cy="464807"/>
          </a:xfrm>
          <a:prstGeom prst="rect">
            <a:avLst/>
          </a:prstGeom>
        </p:spPr>
        <p:txBody>
          <a:bodyPr vert="horz" wrap="square" lIns="0" tIns="0" rIns="0" bIns="0" rtlCol="0" anchor="t" anchorCtr="0">
            <a:sp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2F40045-CBE2-8051-9805-B60BEC23A445}"/>
              </a:ext>
            </a:extLst>
          </p:cNvPr>
          <p:cNvSpPr>
            <a:spLocks noGrp="1"/>
          </p:cNvSpPr>
          <p:nvPr>
            <p:ph type="body" idx="1"/>
          </p:nvPr>
        </p:nvSpPr>
        <p:spPr>
          <a:xfrm>
            <a:off x="515937" y="1825625"/>
            <a:ext cx="10764837" cy="4351338"/>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p:txBody>
      </p:sp>
    </p:spTree>
    <p:extLst>
      <p:ext uri="{BB962C8B-B14F-4D97-AF65-F5344CB8AC3E}">
        <p14:creationId xmlns:p14="http://schemas.microsoft.com/office/powerpoint/2010/main" val="4252716954"/>
      </p:ext>
    </p:extLst>
  </p:cSld>
  <p:clrMap bg1="lt1" tx1="dk1" bg2="lt2" tx2="dk2" accent1="accent1" accent2="accent2" accent3="accent3" accent4="accent4" accent5="accent5" accent6="accent6" hlink="hlink" folHlink="folHlink"/>
  <p:sldLayoutIdLst>
    <p:sldLayoutId id="2147483715" r:id="rId1"/>
    <p:sldLayoutId id="2147483717" r:id="rId2"/>
  </p:sldLayoutIdLst>
  <p:hf hdr="0" dt="0"/>
  <p:txStyles>
    <p:titleStyle>
      <a:lvl1pPr algn="l" defTabSz="914400" rtl="0" eaLnBrk="1" latinLnBrk="0" hangingPunct="1">
        <a:lnSpc>
          <a:spcPts val="3800"/>
        </a:lnSpc>
        <a:spcBef>
          <a:spcPct val="0"/>
        </a:spcBef>
        <a:spcAft>
          <a:spcPts val="1200"/>
        </a:spcAft>
        <a:buNone/>
        <a:defRPr sz="30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1pPr>
    </p:titleStyle>
    <p:bodyStyle>
      <a:lvl1pPr marL="0" indent="0" algn="l" defTabSz="914400" rtl="0" eaLnBrk="1" latinLnBrk="0" hangingPunct="1">
        <a:lnSpc>
          <a:spcPts val="2300"/>
        </a:lnSpc>
        <a:spcBef>
          <a:spcPts val="0"/>
        </a:spcBef>
        <a:spcAft>
          <a:spcPts val="1200"/>
        </a:spcAft>
        <a:buFont typeface="Arial" panose="020B0604020202020204" pitchFamily="34" charset="0"/>
        <a:buNone/>
        <a:defRPr sz="16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1pPr>
      <a:lvl2pPr marL="0" indent="0" algn="l" defTabSz="914400" rtl="0" eaLnBrk="1" latinLnBrk="0" hangingPunct="1">
        <a:lnSpc>
          <a:spcPts val="1700"/>
        </a:lnSpc>
        <a:spcBef>
          <a:spcPts val="0"/>
        </a:spcBef>
        <a:spcAft>
          <a:spcPts val="600"/>
        </a:spcAft>
        <a:buFont typeface="Arial" panose="020B0604020202020204" pitchFamily="34" charset="0"/>
        <a:buNone/>
        <a:defRPr sz="1400" b="1" i="0" kern="1200">
          <a:solidFill>
            <a:schemeClr val="tx1"/>
          </a:solidFill>
          <a:latin typeface="Noto Sans SemBd" panose="020B0502040504020204" pitchFamily="34" charset="0"/>
          <a:ea typeface="Noto Sans SemBd" panose="020B0502040504020204" pitchFamily="34" charset="0"/>
          <a:cs typeface="Noto Sans SemBd" panose="020B0502040504020204" pitchFamily="34" charset="0"/>
        </a:defRPr>
      </a:lvl2pPr>
      <a:lvl3pPr marL="0" indent="0" algn="l" defTabSz="914400" rtl="0" eaLnBrk="1" latinLnBrk="0" hangingPunct="1">
        <a:lnSpc>
          <a:spcPts val="1700"/>
        </a:lnSpc>
        <a:spcBef>
          <a:spcPts val="0"/>
        </a:spcBef>
        <a:spcAft>
          <a:spcPts val="600"/>
        </a:spcAft>
        <a:buFont typeface="Arial" panose="020B0604020202020204" pitchFamily="34" charset="0"/>
        <a:buNone/>
        <a:defRPr sz="12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469" userDrawn="1">
          <p15:clr>
            <a:srgbClr val="F26B43"/>
          </p15:clr>
        </p15:guide>
        <p15:guide id="5" pos="710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jpe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png"/><Relationship Id="rId2" Type="http://schemas.openxmlformats.org/officeDocument/2006/relationships/image" Target="../media/image43.jpeg"/><Relationship Id="rId1" Type="http://schemas.openxmlformats.org/officeDocument/2006/relationships/slideLayout" Target="../slideLayouts/slideLayout9.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jpe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487A-1443-4497-CFF8-7CA131B771A2}"/>
              </a:ext>
            </a:extLst>
          </p:cNvPr>
          <p:cNvSpPr>
            <a:spLocks noGrp="1"/>
          </p:cNvSpPr>
          <p:nvPr>
            <p:ph type="ctrTitle"/>
          </p:nvPr>
        </p:nvSpPr>
        <p:spPr>
          <a:xfrm>
            <a:off x="844378" y="3299350"/>
            <a:ext cx="7414610" cy="600229"/>
          </a:xfrm>
        </p:spPr>
        <p:txBody>
          <a:bodyPr/>
          <a:lstStyle/>
          <a:p>
            <a:r>
              <a:rPr lang="zh-CN" altLang="en-US" sz="3600" dirty="0">
                <a:latin typeface="微软雅黑" panose="020B0503020204020204" pitchFamily="34" charset="-122"/>
                <a:ea typeface="微软雅黑" panose="020B0503020204020204" pitchFamily="34" charset="-122"/>
              </a:rPr>
              <a:t>高效获取关于新兴市场的研究资讯</a:t>
            </a:r>
            <a:endParaRPr lang="en-US" sz="3600" dirty="0">
              <a:latin typeface="微软雅黑" panose="020B0503020204020204" pitchFamily="34" charset="-122"/>
              <a:ea typeface="微软雅黑" panose="020B0503020204020204" pitchFamily="34" charset="-122"/>
            </a:endParaRPr>
          </a:p>
        </p:txBody>
      </p:sp>
      <p:sp>
        <p:nvSpPr>
          <p:cNvPr id="3" name="Subtitle 2">
            <a:extLst>
              <a:ext uri="{FF2B5EF4-FFF2-40B4-BE49-F238E27FC236}">
                <a16:creationId xmlns:a16="http://schemas.microsoft.com/office/drawing/2014/main" id="{FAE7D315-D0C5-0FA7-39B6-512C7D4205DC}"/>
              </a:ext>
            </a:extLst>
          </p:cNvPr>
          <p:cNvSpPr>
            <a:spLocks noGrp="1"/>
          </p:cNvSpPr>
          <p:nvPr>
            <p:ph type="subTitle" idx="1"/>
          </p:nvPr>
        </p:nvSpPr>
        <p:spPr>
          <a:xfrm>
            <a:off x="844378" y="2551714"/>
            <a:ext cx="5251622" cy="260969"/>
          </a:xfrm>
        </p:spPr>
        <p:txBody>
          <a:bodyPr/>
          <a:lstStyle/>
          <a:p>
            <a:r>
              <a:rPr lang="en-US" altLang="zh-CN" dirty="0">
                <a:latin typeface="+mn-lt"/>
              </a:rPr>
              <a:t>EMIS</a:t>
            </a:r>
            <a:r>
              <a:rPr lang="zh-CN" altLang="en-US" dirty="0">
                <a:latin typeface="微软雅黑" panose="020B0503020204020204" pitchFamily="34" charset="-122"/>
                <a:ea typeface="微软雅黑" panose="020B0503020204020204" pitchFamily="34" charset="-122"/>
              </a:rPr>
              <a:t>助力学术研究</a:t>
            </a:r>
            <a:endParaRPr 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61892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5AD4DC-6103-88DC-92ED-37C8E4B6FEEC}"/>
              </a:ext>
            </a:extLst>
          </p:cNvPr>
          <p:cNvSpPr/>
          <p:nvPr/>
        </p:nvSpPr>
        <p:spPr>
          <a:xfrm>
            <a:off x="-443345" y="-152412"/>
            <a:ext cx="6206834" cy="4894444"/>
          </a:xfrm>
          <a:prstGeom prst="rect">
            <a:avLst/>
          </a:pr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6">
            <a:extLst>
              <a:ext uri="{FF2B5EF4-FFF2-40B4-BE49-F238E27FC236}">
                <a16:creationId xmlns:a16="http://schemas.microsoft.com/office/drawing/2014/main" id="{15535AB5-4A5E-7FA3-2424-44E9CE41D3EA}"/>
              </a:ext>
            </a:extLst>
          </p:cNvPr>
          <p:cNvSpPr>
            <a:spLocks noGrp="1"/>
          </p:cNvSpPr>
          <p:nvPr>
            <p:ph idx="1"/>
          </p:nvPr>
        </p:nvSpPr>
        <p:spPr>
          <a:xfrm>
            <a:off x="513382" y="1020888"/>
            <a:ext cx="5242255" cy="333425"/>
          </a:xfrm>
        </p:spPr>
        <p:txBody>
          <a:bodyPr wrap="square">
            <a:spAutoFit/>
          </a:bodyPr>
          <a:lstStyle/>
          <a:p>
            <a:pPr>
              <a:lnSpc>
                <a:spcPts val="2600"/>
              </a:lnSpc>
              <a:spcAft>
                <a:spcPts val="0"/>
              </a:spcAft>
            </a:pPr>
            <a:r>
              <a:rPr lang="zh-CN" altLang="en-US" sz="2600" dirty="0">
                <a:latin typeface="微软雅黑" panose="020B0503020204020204" pitchFamily="34" charset="-122"/>
                <a:ea typeface="微软雅黑" panose="020B0503020204020204" pitchFamily="34" charset="-122"/>
              </a:rPr>
              <a:t>高效获取关于新兴市场的研究资讯</a:t>
            </a:r>
            <a:endParaRPr lang="en-US" sz="2600" dirty="0">
              <a:latin typeface="微软雅黑" panose="020B0503020204020204" pitchFamily="34" charset="-122"/>
              <a:ea typeface="微软雅黑" panose="020B0503020204020204" pitchFamily="34" charset="-122"/>
            </a:endParaRPr>
          </a:p>
        </p:txBody>
      </p:sp>
      <p:sp>
        <p:nvSpPr>
          <p:cNvPr id="11" name="Subtitle 2">
            <a:extLst>
              <a:ext uri="{FF2B5EF4-FFF2-40B4-BE49-F238E27FC236}">
                <a16:creationId xmlns:a16="http://schemas.microsoft.com/office/drawing/2014/main" id="{25E34472-7027-49A2-FBAD-E8637AEF7130}"/>
              </a:ext>
            </a:extLst>
          </p:cNvPr>
          <p:cNvSpPr txBox="1">
            <a:spLocks/>
          </p:cNvSpPr>
          <p:nvPr/>
        </p:nvSpPr>
        <p:spPr>
          <a:xfrm>
            <a:off x="521234" y="457996"/>
            <a:ext cx="5251622" cy="254365"/>
          </a:xfrm>
          <a:prstGeom prst="rect">
            <a:avLst/>
          </a:prstGeom>
        </p:spPr>
        <p:txBody>
          <a:bodyPr vert="horz" lIns="0" tIns="0" rIns="0" bIns="0" rtlCol="0">
            <a:spAutoFit/>
          </a:bodyPr>
          <a:lstStyle>
            <a:lvl1pPr marL="0" indent="0" algn="l" defTabSz="914400" rtl="0" eaLnBrk="1" latinLnBrk="0" hangingPunct="1">
              <a:lnSpc>
                <a:spcPts val="2300"/>
              </a:lnSpc>
              <a:spcBef>
                <a:spcPts val="0"/>
              </a:spcBef>
              <a:spcAft>
                <a:spcPts val="1200"/>
              </a:spcAft>
              <a:buFont typeface="Arial" panose="020B0604020202020204" pitchFamily="34" charset="0"/>
              <a:buNone/>
              <a:defRPr sz="1600" b="0" i="0" kern="120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defRPr>
            </a:lvl1pPr>
            <a:lvl2pPr marL="0" indent="0" algn="l" defTabSz="914400" rtl="0" eaLnBrk="1" latinLnBrk="0" hangingPunct="1">
              <a:lnSpc>
                <a:spcPts val="1700"/>
              </a:lnSpc>
              <a:spcBef>
                <a:spcPts val="0"/>
              </a:spcBef>
              <a:spcAft>
                <a:spcPts val="600"/>
              </a:spcAft>
              <a:buFont typeface="Arial" panose="020B0604020202020204" pitchFamily="34" charset="0"/>
              <a:buNone/>
              <a:defRPr sz="1400" b="1" i="0" kern="1200">
                <a:solidFill>
                  <a:schemeClr val="bg1"/>
                </a:solidFill>
                <a:latin typeface="Noto Sans SemBd" panose="020B0502040504020204" pitchFamily="34" charset="0"/>
                <a:ea typeface="Noto Sans SemBd" panose="020B0502040504020204" pitchFamily="34" charset="0"/>
                <a:cs typeface="Noto Sans SemBd" panose="020B0502040504020204" pitchFamily="34" charset="0"/>
              </a:defRPr>
            </a:lvl2pPr>
            <a:lvl3pPr marL="0" indent="0" algn="l" defTabSz="914400" rtl="0" eaLnBrk="1" latinLnBrk="0" hangingPunct="1">
              <a:lnSpc>
                <a:spcPts val="1700"/>
              </a:lnSpc>
              <a:spcBef>
                <a:spcPts val="0"/>
              </a:spcBef>
              <a:spcAft>
                <a:spcPts val="600"/>
              </a:spcAft>
              <a:buFont typeface="Arial" panose="020B0604020202020204" pitchFamily="34" charset="0"/>
              <a:buNone/>
              <a:defRPr sz="1200" b="0" i="0" kern="120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050" dirty="0">
                <a:latin typeface="+mn-lt"/>
              </a:rPr>
              <a:t>EMIS</a:t>
            </a:r>
            <a:r>
              <a:rPr lang="zh-CN" altLang="en-US" sz="1050" dirty="0">
                <a:latin typeface="微软雅黑" panose="020B0503020204020204" pitchFamily="34" charset="-122"/>
                <a:ea typeface="微软雅黑" panose="020B0503020204020204" pitchFamily="34" charset="-122"/>
              </a:rPr>
              <a:t>助力学术研究</a:t>
            </a:r>
            <a:endParaRPr lang="en-US" sz="1050" dirty="0">
              <a:latin typeface="微软雅黑" panose="020B0503020204020204" pitchFamily="34" charset="-122"/>
              <a:ea typeface="微软雅黑" panose="020B0503020204020204" pitchFamily="34" charset="-122"/>
            </a:endParaRPr>
          </a:p>
        </p:txBody>
      </p:sp>
      <p:sp>
        <p:nvSpPr>
          <p:cNvPr id="13" name="Rectangle 12">
            <a:extLst>
              <a:ext uri="{FF2B5EF4-FFF2-40B4-BE49-F238E27FC236}">
                <a16:creationId xmlns:a16="http://schemas.microsoft.com/office/drawing/2014/main" id="{0AAEC62B-14D8-5832-1F7A-AE891426F99D}"/>
              </a:ext>
            </a:extLst>
          </p:cNvPr>
          <p:cNvSpPr/>
          <p:nvPr/>
        </p:nvSpPr>
        <p:spPr>
          <a:xfrm>
            <a:off x="4769761" y="2836782"/>
            <a:ext cx="1574800" cy="3168704"/>
          </a:xfrm>
          <a:prstGeom prst="rect">
            <a:avLst/>
          </a:prstGeom>
          <a:gradFill>
            <a:gsLst>
              <a:gs pos="0">
                <a:schemeClr val="accent4">
                  <a:alpha val="0"/>
                </a:schemeClr>
              </a:gs>
              <a:gs pos="100000">
                <a:schemeClr val="accent4"/>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A15E525-3931-02F0-EC63-3045F9C10364}"/>
              </a:ext>
            </a:extLst>
          </p:cNvPr>
          <p:cNvSpPr/>
          <p:nvPr/>
        </p:nvSpPr>
        <p:spPr>
          <a:xfrm rot="10800000">
            <a:off x="5940668" y="4895678"/>
            <a:ext cx="1574800" cy="3168704"/>
          </a:xfrm>
          <a:prstGeom prst="rect">
            <a:avLst/>
          </a:prstGeom>
          <a:gradFill>
            <a:gsLst>
              <a:gs pos="0">
                <a:srgbClr val="2923E1">
                  <a:alpha val="0"/>
                </a:srgbClr>
              </a:gs>
              <a:gs pos="100000">
                <a:srgbClr val="2923E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5">
            <a:extLst>
              <a:ext uri="{FF2B5EF4-FFF2-40B4-BE49-F238E27FC236}">
                <a16:creationId xmlns:a16="http://schemas.microsoft.com/office/drawing/2014/main" id="{125FBAA2-661C-C70E-6DBE-8F904F8A8CC1}"/>
              </a:ext>
            </a:extLst>
          </p:cNvPr>
          <p:cNvSpPr>
            <a:spLocks noGrp="1"/>
          </p:cNvSpPr>
          <p:nvPr>
            <p:ph type="title"/>
          </p:nvPr>
        </p:nvSpPr>
        <p:spPr>
          <a:xfrm>
            <a:off x="521234" y="3075033"/>
            <a:ext cx="4790544" cy="464807"/>
          </a:xfrm>
        </p:spPr>
        <p:txBody>
          <a:bodyPr/>
          <a:lstStyle/>
          <a:p>
            <a:r>
              <a:rPr lang="zh-CN" altLang="en-US" dirty="0"/>
              <a:t>谢 谢！</a:t>
            </a:r>
            <a:endParaRPr lang="en-US" dirty="0"/>
          </a:p>
        </p:txBody>
      </p:sp>
      <p:grpSp>
        <p:nvGrpSpPr>
          <p:cNvPr id="19" name="Group 18">
            <a:extLst>
              <a:ext uri="{FF2B5EF4-FFF2-40B4-BE49-F238E27FC236}">
                <a16:creationId xmlns:a16="http://schemas.microsoft.com/office/drawing/2014/main" id="{3BFD4282-3B2C-5E61-BDD2-FBDA101E562B}"/>
              </a:ext>
            </a:extLst>
          </p:cNvPr>
          <p:cNvGrpSpPr/>
          <p:nvPr/>
        </p:nvGrpSpPr>
        <p:grpSpPr>
          <a:xfrm>
            <a:off x="513382" y="4993783"/>
            <a:ext cx="3366828" cy="810459"/>
            <a:chOff x="368830" y="3999043"/>
            <a:chExt cx="3366828" cy="810459"/>
          </a:xfrm>
        </p:grpSpPr>
        <p:sp>
          <p:nvSpPr>
            <p:cNvPr id="20" name="TextBox 19">
              <a:extLst>
                <a:ext uri="{FF2B5EF4-FFF2-40B4-BE49-F238E27FC236}">
                  <a16:creationId xmlns:a16="http://schemas.microsoft.com/office/drawing/2014/main" id="{BE227021-7C8F-3F7C-D349-BBC288960E02}"/>
                </a:ext>
              </a:extLst>
            </p:cNvPr>
            <p:cNvSpPr txBox="1"/>
            <p:nvPr/>
          </p:nvSpPr>
          <p:spPr>
            <a:xfrm>
              <a:off x="368830" y="3999043"/>
              <a:ext cx="2533338" cy="222433"/>
            </a:xfrm>
            <a:prstGeom prst="rect">
              <a:avLst/>
            </a:prstGeom>
            <a:noFill/>
          </p:spPr>
          <p:txBody>
            <a:bodyPr wrap="square" lIns="0" tIns="0" rIns="0" bIns="0" rtlCol="0">
              <a:spAutoFit/>
            </a:bodyPr>
            <a:lstStyle/>
            <a:p>
              <a:pPr marL="0" marR="0" lvl="0" indent="0" algn="l" defTabSz="914400" rtl="0" eaLnBrk="1" fontAlgn="auto" latinLnBrk="0" hangingPunct="1">
                <a:lnSpc>
                  <a:spcPts val="19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Noto Sans SemBd" panose="020B0502040504020204" pitchFamily="34" charset="0"/>
                  <a:ea typeface="Noto Sans SemBd" panose="020B0502040504020204" pitchFamily="34" charset="0"/>
                  <a:cs typeface="Noto Sans SemBd" panose="020B0502040504020204" pitchFamily="34" charset="0"/>
                </a:rPr>
                <a:t>Name Here</a:t>
              </a:r>
            </a:p>
          </p:txBody>
        </p:sp>
        <p:grpSp>
          <p:nvGrpSpPr>
            <p:cNvPr id="21" name="Group 20">
              <a:extLst>
                <a:ext uri="{FF2B5EF4-FFF2-40B4-BE49-F238E27FC236}">
                  <a16:creationId xmlns:a16="http://schemas.microsoft.com/office/drawing/2014/main" id="{21A0F0CB-EC81-3D2F-7CDD-BF560807A88C}"/>
                </a:ext>
              </a:extLst>
            </p:cNvPr>
            <p:cNvGrpSpPr/>
            <p:nvPr/>
          </p:nvGrpSpPr>
          <p:grpSpPr>
            <a:xfrm>
              <a:off x="368830" y="4307797"/>
              <a:ext cx="3366828" cy="222433"/>
              <a:chOff x="368830" y="4307797"/>
              <a:chExt cx="3366828" cy="222433"/>
            </a:xfrm>
          </p:grpSpPr>
          <p:sp>
            <p:nvSpPr>
              <p:cNvPr id="25" name="TextBox 24">
                <a:extLst>
                  <a:ext uri="{FF2B5EF4-FFF2-40B4-BE49-F238E27FC236}">
                    <a16:creationId xmlns:a16="http://schemas.microsoft.com/office/drawing/2014/main" id="{12AFA336-A9F4-B441-12C6-9975E79B5ED7}"/>
                  </a:ext>
                </a:extLst>
              </p:cNvPr>
              <p:cNvSpPr txBox="1"/>
              <p:nvPr/>
            </p:nvSpPr>
            <p:spPr>
              <a:xfrm>
                <a:off x="368830" y="4307797"/>
                <a:ext cx="228136" cy="222433"/>
              </a:xfrm>
              <a:prstGeom prst="rect">
                <a:avLst/>
              </a:prstGeom>
              <a:noFill/>
            </p:spPr>
            <p:txBody>
              <a:bodyPr wrap="square" lIns="0" tIns="0" rIns="0" bIns="0" rtlCol="0">
                <a:spAutoFit/>
              </a:bodyPr>
              <a:lstStyle/>
              <a:p>
                <a:pPr marL="0" marR="0" lvl="0" indent="0" algn="l" defTabSz="914400" rtl="0" eaLnBrk="1" fontAlgn="auto" latinLnBrk="0" hangingPunct="1">
                  <a:lnSpc>
                    <a:spcPts val="19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Noto Sans SemBd" panose="020B0502040504020204" pitchFamily="34" charset="0"/>
                    <a:ea typeface="Noto Sans SemBd" panose="020B0502040504020204" pitchFamily="34" charset="0"/>
                    <a:cs typeface="Noto Sans SemBd" panose="020B0502040504020204" pitchFamily="34" charset="0"/>
                  </a:rPr>
                  <a:t>E:</a:t>
                </a:r>
              </a:p>
            </p:txBody>
          </p:sp>
          <p:sp>
            <p:nvSpPr>
              <p:cNvPr id="26" name="TextBox 25">
                <a:extLst>
                  <a:ext uri="{FF2B5EF4-FFF2-40B4-BE49-F238E27FC236}">
                    <a16:creationId xmlns:a16="http://schemas.microsoft.com/office/drawing/2014/main" id="{2C0337CC-DB02-50C6-955C-B0447FF762E2}"/>
                  </a:ext>
                </a:extLst>
              </p:cNvPr>
              <p:cNvSpPr txBox="1"/>
              <p:nvPr/>
            </p:nvSpPr>
            <p:spPr>
              <a:xfrm>
                <a:off x="596965" y="4307797"/>
                <a:ext cx="3138693" cy="222433"/>
              </a:xfrm>
              <a:prstGeom prst="rect">
                <a:avLst/>
              </a:prstGeom>
              <a:noFill/>
            </p:spPr>
            <p:txBody>
              <a:bodyPr wrap="square" lIns="0" tIns="0" rIns="0" bIns="0" rtlCol="0">
                <a:spAutoFit/>
              </a:bodyPr>
              <a:lstStyle/>
              <a:p>
                <a:pPr marL="0" marR="0" lvl="0" indent="0" algn="l" defTabSz="914400" rtl="0" eaLnBrk="1" fontAlgn="auto" latinLnBrk="0" hangingPunct="1">
                  <a:lnSpc>
                    <a:spcPts val="19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Noto Sans Light" panose="020B0402040504020204" pitchFamily="34" charset="0"/>
                    <a:ea typeface="Noto Sans Light" panose="020B0402040504020204" pitchFamily="34" charset="0"/>
                    <a:cs typeface="Noto Sans Light" panose="020B0402040504020204" pitchFamily="34" charset="0"/>
                  </a:rPr>
                  <a:t>name@</a:t>
                </a:r>
                <a:r>
                  <a:rPr lang="en-US" altLang="zh-CN" sz="1200" dirty="0" err="1">
                    <a:solidFill>
                      <a:srgbClr val="FFFFFF"/>
                    </a:solidFill>
                    <a:latin typeface="Noto Sans Light" panose="020B0402040504020204" pitchFamily="34" charset="0"/>
                    <a:ea typeface="Noto Sans Light" panose="020B0402040504020204" pitchFamily="34" charset="0"/>
                    <a:cs typeface="Noto Sans Light" panose="020B0402040504020204" pitchFamily="34" charset="0"/>
                  </a:rPr>
                  <a:t>isimarkets</a:t>
                </a:r>
                <a:r>
                  <a:rPr kumimoji="0" lang="en-US" sz="1200" b="0" i="0" u="none" strike="noStrike" kern="1200" cap="none" spc="0" normalizeH="0" baseline="0" noProof="0" dirty="0">
                    <a:ln>
                      <a:noFill/>
                    </a:ln>
                    <a:solidFill>
                      <a:srgbClr val="FFFFFF"/>
                    </a:solidFill>
                    <a:effectLst/>
                    <a:uLnTx/>
                    <a:uFillTx/>
                    <a:latin typeface="Noto Sans Light" panose="020B0402040504020204" pitchFamily="34" charset="0"/>
                    <a:ea typeface="Noto Sans Light" panose="020B0402040504020204" pitchFamily="34" charset="0"/>
                    <a:cs typeface="Noto Sans Light" panose="020B0402040504020204" pitchFamily="34" charset="0"/>
                  </a:rPr>
                  <a:t>.com</a:t>
                </a:r>
              </a:p>
            </p:txBody>
          </p:sp>
        </p:grpSp>
        <p:grpSp>
          <p:nvGrpSpPr>
            <p:cNvPr id="22" name="Group 21">
              <a:extLst>
                <a:ext uri="{FF2B5EF4-FFF2-40B4-BE49-F238E27FC236}">
                  <a16:creationId xmlns:a16="http://schemas.microsoft.com/office/drawing/2014/main" id="{22FB335C-60CC-B3A3-1268-96A951264712}"/>
                </a:ext>
              </a:extLst>
            </p:cNvPr>
            <p:cNvGrpSpPr/>
            <p:nvPr/>
          </p:nvGrpSpPr>
          <p:grpSpPr>
            <a:xfrm>
              <a:off x="368830" y="4587069"/>
              <a:ext cx="3366828" cy="222433"/>
              <a:chOff x="368830" y="4307797"/>
              <a:chExt cx="3366828" cy="222433"/>
            </a:xfrm>
          </p:grpSpPr>
          <p:sp>
            <p:nvSpPr>
              <p:cNvPr id="23" name="TextBox 22">
                <a:extLst>
                  <a:ext uri="{FF2B5EF4-FFF2-40B4-BE49-F238E27FC236}">
                    <a16:creationId xmlns:a16="http://schemas.microsoft.com/office/drawing/2014/main" id="{4C0F4BCC-8DF9-7045-4506-003D43298096}"/>
                  </a:ext>
                </a:extLst>
              </p:cNvPr>
              <p:cNvSpPr txBox="1"/>
              <p:nvPr/>
            </p:nvSpPr>
            <p:spPr>
              <a:xfrm>
                <a:off x="368830" y="4307797"/>
                <a:ext cx="228136" cy="222433"/>
              </a:xfrm>
              <a:prstGeom prst="rect">
                <a:avLst/>
              </a:prstGeom>
              <a:noFill/>
            </p:spPr>
            <p:txBody>
              <a:bodyPr wrap="square" lIns="0" tIns="0" rIns="0" bIns="0" rtlCol="0">
                <a:spAutoFit/>
              </a:bodyPr>
              <a:lstStyle/>
              <a:p>
                <a:pPr marL="0" marR="0" lvl="0" indent="0" algn="l" defTabSz="914400" rtl="0" eaLnBrk="1" fontAlgn="auto" latinLnBrk="0" hangingPunct="1">
                  <a:lnSpc>
                    <a:spcPts val="19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Noto Sans SemBd" panose="020B0502040504020204" pitchFamily="34" charset="0"/>
                    <a:ea typeface="Noto Sans SemBd" panose="020B0502040504020204" pitchFamily="34" charset="0"/>
                    <a:cs typeface="Noto Sans SemBd" panose="020B0502040504020204" pitchFamily="34" charset="0"/>
                  </a:rPr>
                  <a:t>T:</a:t>
                </a:r>
              </a:p>
            </p:txBody>
          </p:sp>
          <p:sp>
            <p:nvSpPr>
              <p:cNvPr id="24" name="TextBox 23">
                <a:extLst>
                  <a:ext uri="{FF2B5EF4-FFF2-40B4-BE49-F238E27FC236}">
                    <a16:creationId xmlns:a16="http://schemas.microsoft.com/office/drawing/2014/main" id="{CFFCAFC5-84E4-E1F1-E97C-8D679D48013F}"/>
                  </a:ext>
                </a:extLst>
              </p:cNvPr>
              <p:cNvSpPr txBox="1"/>
              <p:nvPr/>
            </p:nvSpPr>
            <p:spPr>
              <a:xfrm>
                <a:off x="596965" y="4307797"/>
                <a:ext cx="3138693" cy="222433"/>
              </a:xfrm>
              <a:prstGeom prst="rect">
                <a:avLst/>
              </a:prstGeom>
              <a:noFill/>
            </p:spPr>
            <p:txBody>
              <a:bodyPr wrap="square" lIns="0" tIns="0" rIns="0" bIns="0" rtlCol="0">
                <a:spAutoFit/>
              </a:bodyPr>
              <a:lstStyle/>
              <a:p>
                <a:pPr marL="0" marR="0" lvl="0" indent="0" algn="l" defTabSz="914400" rtl="0" eaLnBrk="1" fontAlgn="auto" latinLnBrk="0" hangingPunct="1">
                  <a:lnSpc>
                    <a:spcPts val="19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Noto Sans Light" panose="020B0402040504020204" pitchFamily="34" charset="0"/>
                    <a:ea typeface="Noto Sans Light" panose="020B0402040504020204" pitchFamily="34" charset="0"/>
                    <a:cs typeface="Noto Sans Light" panose="020B0402040504020204" pitchFamily="34" charset="0"/>
                  </a:rPr>
                  <a:t>+</a:t>
                </a:r>
                <a:r>
                  <a:rPr lang="en-US" sz="1200" dirty="0">
                    <a:solidFill>
                      <a:srgbClr val="FFFFFF"/>
                    </a:solidFill>
                    <a:latin typeface="Noto Sans Light" panose="020B0402040504020204" pitchFamily="34" charset="0"/>
                    <a:ea typeface="Noto Sans Light" panose="020B0402040504020204" pitchFamily="34" charset="0"/>
                    <a:cs typeface="Noto Sans Light" panose="020B0402040504020204" pitchFamily="34" charset="0"/>
                  </a:rPr>
                  <a:t>86</a:t>
                </a:r>
                <a:r>
                  <a:rPr kumimoji="0" lang="en-US" sz="1200" b="0" i="0" u="none" strike="noStrike" kern="1200" cap="none" spc="0" normalizeH="0" baseline="0" noProof="0" dirty="0">
                    <a:ln>
                      <a:noFill/>
                    </a:ln>
                    <a:solidFill>
                      <a:srgbClr val="FFFFFF"/>
                    </a:solidFill>
                    <a:effectLst/>
                    <a:uLnTx/>
                    <a:uFillTx/>
                    <a:latin typeface="Noto Sans Light" panose="020B0402040504020204" pitchFamily="34" charset="0"/>
                    <a:ea typeface="Noto Sans Light" panose="020B0402040504020204" pitchFamily="34" charset="0"/>
                    <a:cs typeface="Noto Sans Light" panose="020B0402040504020204" pitchFamily="34" charset="0"/>
                  </a:rPr>
                  <a:t>  XXX XXXX </a:t>
                </a:r>
                <a:r>
                  <a:rPr kumimoji="0" lang="en-US" sz="1200" b="0" i="0" u="none" strike="noStrike" kern="1200" cap="none" spc="0" normalizeH="0" baseline="0" noProof="0" dirty="0" err="1">
                    <a:ln>
                      <a:noFill/>
                    </a:ln>
                    <a:solidFill>
                      <a:srgbClr val="FFFFFF"/>
                    </a:solidFill>
                    <a:effectLst/>
                    <a:uLnTx/>
                    <a:uFillTx/>
                    <a:latin typeface="Noto Sans Light" panose="020B0402040504020204" pitchFamily="34" charset="0"/>
                    <a:ea typeface="Noto Sans Light" panose="020B0402040504020204" pitchFamily="34" charset="0"/>
                    <a:cs typeface="Noto Sans Light" panose="020B0402040504020204" pitchFamily="34" charset="0"/>
                  </a:rPr>
                  <a:t>XXXX</a:t>
                </a:r>
                <a:endParaRPr kumimoji="0" lang="en-US" sz="1200" b="0" i="0" u="none" strike="noStrike" kern="1200" cap="none" spc="0" normalizeH="0" baseline="0" noProof="0" dirty="0">
                  <a:ln>
                    <a:noFill/>
                  </a:ln>
                  <a:solidFill>
                    <a:srgbClr val="FFFFFF"/>
                  </a:solidFill>
                  <a:effectLst/>
                  <a:uLnTx/>
                  <a:uFillTx/>
                  <a:latin typeface="Noto Sans Light" panose="020B0402040504020204" pitchFamily="34" charset="0"/>
                  <a:ea typeface="Noto Sans Light" panose="020B0402040504020204" pitchFamily="34" charset="0"/>
                  <a:cs typeface="Noto Sans Light" panose="020B0402040504020204" pitchFamily="34" charset="0"/>
                </a:endParaRPr>
              </a:p>
            </p:txBody>
          </p:sp>
        </p:grpSp>
      </p:grpSp>
    </p:spTree>
    <p:extLst>
      <p:ext uri="{BB962C8B-B14F-4D97-AF65-F5344CB8AC3E}">
        <p14:creationId xmlns:p14="http://schemas.microsoft.com/office/powerpoint/2010/main" val="1395919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3F73093-AB0D-B883-388A-D627C945ABF3}"/>
              </a:ext>
            </a:extLst>
          </p:cNvPr>
          <p:cNvSpPr>
            <a:spLocks noGrp="1"/>
          </p:cNvSpPr>
          <p:nvPr>
            <p:ph type="ftr" sz="quarter" idx="11"/>
          </p:nvPr>
        </p:nvSpPr>
        <p:spPr>
          <a:xfrm rot="5400000">
            <a:off x="9738081" y="3367445"/>
            <a:ext cx="4114800" cy="123111"/>
          </a:xfrm>
        </p:spPr>
        <p:txBody>
          <a:bodyPr/>
          <a:lstStyle/>
          <a:p>
            <a:r>
              <a:rPr lang="en-GB" dirty="0">
                <a:latin typeface="+mn-lt"/>
              </a:rPr>
              <a:t>EMIS FOR ACADEMIC RESEARCH</a:t>
            </a:r>
          </a:p>
        </p:txBody>
      </p:sp>
      <p:sp>
        <p:nvSpPr>
          <p:cNvPr id="6" name="Slide Number Placeholder 5">
            <a:extLst>
              <a:ext uri="{FF2B5EF4-FFF2-40B4-BE49-F238E27FC236}">
                <a16:creationId xmlns:a16="http://schemas.microsoft.com/office/drawing/2014/main" id="{79A8386E-9BC0-D596-1540-C8B24B3E82B6}"/>
              </a:ext>
            </a:extLst>
          </p:cNvPr>
          <p:cNvSpPr>
            <a:spLocks noGrp="1"/>
          </p:cNvSpPr>
          <p:nvPr>
            <p:ph type="sldNum" sz="quarter" idx="12"/>
          </p:nvPr>
        </p:nvSpPr>
        <p:spPr/>
        <p:txBody>
          <a:bodyPr/>
          <a:lstStyle/>
          <a:p>
            <a:fld id="{0ED7C619-4953-5243-BFBE-A7669A3EE1F0}" type="slidenum">
              <a:rPr lang="en-US" smtClean="0"/>
              <a:t>2</a:t>
            </a:fld>
            <a:endParaRPr lang="en-US"/>
          </a:p>
        </p:txBody>
      </p:sp>
      <p:sp>
        <p:nvSpPr>
          <p:cNvPr id="11" name="Title 1">
            <a:extLst>
              <a:ext uri="{FF2B5EF4-FFF2-40B4-BE49-F238E27FC236}">
                <a16:creationId xmlns:a16="http://schemas.microsoft.com/office/drawing/2014/main" id="{EDCC3663-C8A4-41ED-E64F-6686198BE60D}"/>
              </a:ext>
            </a:extLst>
          </p:cNvPr>
          <p:cNvSpPr>
            <a:spLocks noGrp="1"/>
          </p:cNvSpPr>
          <p:nvPr>
            <p:ph type="title"/>
          </p:nvPr>
        </p:nvSpPr>
        <p:spPr>
          <a:xfrm>
            <a:off x="5147939" y="976776"/>
            <a:ext cx="4873147" cy="450957"/>
          </a:xfrm>
        </p:spPr>
        <p:txBody>
          <a:bodyPr/>
          <a:lstStyle/>
          <a:p>
            <a:r>
              <a:rPr lang="zh-CN" altLang="en-US" sz="2800" dirty="0">
                <a:solidFill>
                  <a:schemeClr val="accent4">
                    <a:lumMod val="75000"/>
                  </a:schemeClr>
                </a:solidFill>
                <a:effectLst/>
                <a:latin typeface="微软雅黑" panose="020B0503020204020204" pitchFamily="34" charset="-122"/>
                <a:ea typeface="微软雅黑" panose="020B0503020204020204" pitchFamily="34" charset="-122"/>
              </a:rPr>
              <a:t>助力深入洞察，提升研究成果</a:t>
            </a:r>
            <a:endParaRPr lang="en-GB" sz="2800" dirty="0">
              <a:solidFill>
                <a:schemeClr val="accent4">
                  <a:lumMod val="75000"/>
                </a:schemeClr>
              </a:solidFill>
              <a:effectLst/>
              <a:latin typeface="微软雅黑" panose="020B0503020204020204" pitchFamily="34" charset="-122"/>
              <a:ea typeface="微软雅黑" panose="020B0503020204020204" pitchFamily="34" charset="-122"/>
            </a:endParaRPr>
          </a:p>
        </p:txBody>
      </p:sp>
      <p:sp>
        <p:nvSpPr>
          <p:cNvPr id="12" name="Content Placeholder 2">
            <a:extLst>
              <a:ext uri="{FF2B5EF4-FFF2-40B4-BE49-F238E27FC236}">
                <a16:creationId xmlns:a16="http://schemas.microsoft.com/office/drawing/2014/main" id="{DA81207A-868F-DA00-6FD6-1C93CC6EEF39}"/>
              </a:ext>
            </a:extLst>
          </p:cNvPr>
          <p:cNvSpPr>
            <a:spLocks noGrp="1"/>
          </p:cNvSpPr>
          <p:nvPr>
            <p:ph idx="1"/>
          </p:nvPr>
        </p:nvSpPr>
        <p:spPr>
          <a:xfrm>
            <a:off x="5159374" y="2472570"/>
            <a:ext cx="5455207" cy="2330510"/>
          </a:xfrm>
        </p:spPr>
        <p:txBody>
          <a:bodyPr wrap="square">
            <a:spAutoFit/>
          </a:bodyPr>
          <a:lstStyle/>
          <a:p>
            <a:pPr>
              <a:lnSpc>
                <a:spcPct val="150000"/>
              </a:lnSpc>
            </a:pPr>
            <a:r>
              <a:rPr lang="zh-CN" altLang="en-US" dirty="0">
                <a:solidFill>
                  <a:srgbClr val="212121"/>
                </a:solidFill>
                <a:effectLst/>
                <a:latin typeface="微软雅黑" panose="020B0503020204020204" pitchFamily="34" charset="-122"/>
                <a:ea typeface="微软雅黑" panose="020B0503020204020204" pitchFamily="34" charset="-122"/>
              </a:rPr>
              <a:t>对学术机构而言，获取关于新兴市场广泛且可靠的研究资料是一项挑战。为了满足教师与学生等各类研究人员对跨国家（地区）、跨行业信息的需求，同时确保研究的广度和深度，学术机构需要寻求高效且经济的研究支持方案。</a:t>
            </a:r>
            <a:br>
              <a:rPr lang="en-GB" dirty="0">
                <a:solidFill>
                  <a:srgbClr val="212121"/>
                </a:solidFill>
                <a:effectLst/>
                <a:latin typeface="微软雅黑" panose="020B0503020204020204" pitchFamily="34" charset="-122"/>
                <a:ea typeface="微软雅黑" panose="020B0503020204020204" pitchFamily="34" charset="-122"/>
              </a:rPr>
            </a:br>
            <a:endParaRPr lang="en-GB" dirty="0">
              <a:solidFill>
                <a:srgbClr val="212121"/>
              </a:solidFill>
              <a:effectLst/>
              <a:latin typeface="微软雅黑" panose="020B0503020204020204" pitchFamily="34" charset="-122"/>
              <a:ea typeface="微软雅黑" panose="020B0503020204020204" pitchFamily="34" charset="-122"/>
            </a:endParaRPr>
          </a:p>
          <a:p>
            <a:pPr>
              <a:lnSpc>
                <a:spcPct val="150000"/>
              </a:lnSpc>
            </a:pPr>
            <a:r>
              <a:rPr lang="en-US" altLang="zh-CN" dirty="0">
                <a:solidFill>
                  <a:schemeClr val="accent4">
                    <a:lumMod val="75000"/>
                  </a:schemeClr>
                </a:solidFill>
                <a:effectLst/>
                <a:latin typeface="微软雅黑" panose="020B0503020204020204" pitchFamily="34" charset="-122"/>
                <a:ea typeface="微软雅黑" panose="020B0503020204020204" pitchFamily="34" charset="-122"/>
              </a:rPr>
              <a:t>EMIS</a:t>
            </a:r>
            <a:r>
              <a:rPr lang="zh-CN" altLang="en-US" dirty="0">
                <a:solidFill>
                  <a:schemeClr val="accent4">
                    <a:lumMod val="75000"/>
                  </a:schemeClr>
                </a:solidFill>
                <a:effectLst/>
                <a:latin typeface="微软雅黑" panose="020B0503020204020204" pitchFamily="34" charset="-122"/>
                <a:ea typeface="微软雅黑" panose="020B0503020204020204" pitchFamily="34" charset="-122"/>
              </a:rPr>
              <a:t>助力您应对挑战</a:t>
            </a:r>
            <a:r>
              <a:rPr lang="zh-CN" altLang="en-US" dirty="0">
                <a:solidFill>
                  <a:schemeClr val="accent4">
                    <a:lumMod val="75000"/>
                  </a:schemeClr>
                </a:solidFill>
                <a:latin typeface="微软雅黑" panose="020B0503020204020204" pitchFamily="34" charset="-122"/>
                <a:ea typeface="微软雅黑" panose="020B0503020204020204" pitchFamily="34" charset="-122"/>
              </a:rPr>
              <a:t>！</a:t>
            </a:r>
            <a:endParaRPr lang="en-GB" dirty="0">
              <a:solidFill>
                <a:schemeClr val="accent4">
                  <a:lumMod val="75000"/>
                </a:schemeClr>
              </a:solidFill>
              <a:effectLst/>
              <a:latin typeface="微软雅黑" panose="020B0503020204020204" pitchFamily="34" charset="-122"/>
              <a:ea typeface="微软雅黑" panose="020B0503020204020204" pitchFamily="34" charset="-122"/>
            </a:endParaRPr>
          </a:p>
        </p:txBody>
      </p:sp>
      <p:pic>
        <p:nvPicPr>
          <p:cNvPr id="25" name="Picture Placeholder 24">
            <a:extLst>
              <a:ext uri="{FF2B5EF4-FFF2-40B4-BE49-F238E27FC236}">
                <a16:creationId xmlns:a16="http://schemas.microsoft.com/office/drawing/2014/main" id="{04842B58-A2CF-BB4B-A39C-C90CF130A253}"/>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20802" r="47972"/>
          <a:stretch/>
        </p:blipFill>
        <p:spPr>
          <a:xfrm>
            <a:off x="9939" y="0"/>
            <a:ext cx="4283075" cy="6858000"/>
          </a:xfrm>
        </p:spPr>
      </p:pic>
    </p:spTree>
    <p:extLst>
      <p:ext uri="{BB962C8B-B14F-4D97-AF65-F5344CB8AC3E}">
        <p14:creationId xmlns:p14="http://schemas.microsoft.com/office/powerpoint/2010/main" val="4220605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538379F8-12A5-DED2-7EF4-079AA51D2B93}"/>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30411" r="30411"/>
          <a:stretch/>
        </p:blipFill>
        <p:spPr>
          <a:xfrm>
            <a:off x="6221413" y="0"/>
            <a:ext cx="5970587" cy="6858000"/>
          </a:xfrm>
        </p:spPr>
      </p:pic>
      <p:sp>
        <p:nvSpPr>
          <p:cNvPr id="6" name="Slide Number Placeholder 5">
            <a:extLst>
              <a:ext uri="{FF2B5EF4-FFF2-40B4-BE49-F238E27FC236}">
                <a16:creationId xmlns:a16="http://schemas.microsoft.com/office/drawing/2014/main" id="{A9B35642-DB65-E3BA-983E-AF8876F64E06}"/>
              </a:ext>
            </a:extLst>
          </p:cNvPr>
          <p:cNvSpPr>
            <a:spLocks noGrp="1"/>
          </p:cNvSpPr>
          <p:nvPr>
            <p:ph type="sldNum" sz="quarter" idx="12"/>
          </p:nvPr>
        </p:nvSpPr>
        <p:spPr/>
        <p:txBody>
          <a:bodyPr/>
          <a:lstStyle/>
          <a:p>
            <a:fld id="{0ED7C619-4953-5243-BFBE-A7669A3EE1F0}" type="slidenum">
              <a:rPr lang="en-US" smtClean="0"/>
              <a:pPr/>
              <a:t>3</a:t>
            </a:fld>
            <a:endParaRPr lang="en-US"/>
          </a:p>
        </p:txBody>
      </p:sp>
      <p:sp>
        <p:nvSpPr>
          <p:cNvPr id="7" name="Rectangle 6">
            <a:extLst>
              <a:ext uri="{FF2B5EF4-FFF2-40B4-BE49-F238E27FC236}">
                <a16:creationId xmlns:a16="http://schemas.microsoft.com/office/drawing/2014/main" id="{5D519AD9-69D7-C97A-B626-53D7943DB809}"/>
              </a:ext>
            </a:extLst>
          </p:cNvPr>
          <p:cNvSpPr/>
          <p:nvPr/>
        </p:nvSpPr>
        <p:spPr>
          <a:xfrm rot="10800000">
            <a:off x="10617200" y="3429000"/>
            <a:ext cx="1574800" cy="3168704"/>
          </a:xfrm>
          <a:prstGeom prst="rect">
            <a:avLst/>
          </a:prstGeom>
          <a:gradFill>
            <a:gsLst>
              <a:gs pos="0">
                <a:srgbClr val="2923E1">
                  <a:alpha val="0"/>
                </a:srgbClr>
              </a:gs>
              <a:gs pos="100000">
                <a:srgbClr val="2923E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60B938D-D948-7C80-B4CB-B45B7A353810}"/>
              </a:ext>
            </a:extLst>
          </p:cNvPr>
          <p:cNvSpPr/>
          <p:nvPr/>
        </p:nvSpPr>
        <p:spPr>
          <a:xfrm>
            <a:off x="9039582" y="5273648"/>
            <a:ext cx="1574800" cy="3168704"/>
          </a:xfrm>
          <a:prstGeom prst="rect">
            <a:avLst/>
          </a:prstGeom>
          <a:gradFill>
            <a:gsLst>
              <a:gs pos="0">
                <a:schemeClr val="accent5">
                  <a:alpha val="0"/>
                </a:schemeClr>
              </a:gs>
              <a:gs pos="100000">
                <a:schemeClr val="accent5"/>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7703C071-4C05-4877-2C68-40C05D325158}"/>
              </a:ext>
            </a:extLst>
          </p:cNvPr>
          <p:cNvSpPr>
            <a:spLocks noGrp="1"/>
          </p:cNvSpPr>
          <p:nvPr>
            <p:ph type="ftr" sz="quarter" idx="11"/>
          </p:nvPr>
        </p:nvSpPr>
        <p:spPr/>
        <p:txBody>
          <a:bodyPr/>
          <a:lstStyle/>
          <a:p>
            <a:r>
              <a:rPr lang="en-GB" dirty="0">
                <a:latin typeface="+mn-lt"/>
              </a:rPr>
              <a:t>EMIS FOR ACADEMIC RESEARCH</a:t>
            </a:r>
          </a:p>
        </p:txBody>
      </p:sp>
      <p:sp>
        <p:nvSpPr>
          <p:cNvPr id="13" name="Title 1">
            <a:extLst>
              <a:ext uri="{FF2B5EF4-FFF2-40B4-BE49-F238E27FC236}">
                <a16:creationId xmlns:a16="http://schemas.microsoft.com/office/drawing/2014/main" id="{346B3758-E9A2-A785-3A7D-096CD26CB627}"/>
              </a:ext>
            </a:extLst>
          </p:cNvPr>
          <p:cNvSpPr>
            <a:spLocks noGrp="1"/>
          </p:cNvSpPr>
          <p:nvPr>
            <p:ph type="title"/>
          </p:nvPr>
        </p:nvSpPr>
        <p:spPr>
          <a:xfrm>
            <a:off x="490181" y="650761"/>
            <a:ext cx="5731232" cy="458267"/>
          </a:xfrm>
        </p:spPr>
        <p:txBody>
          <a:bodyPr/>
          <a:lstStyle/>
          <a:p>
            <a:pPr marL="0" marR="0" lvl="0" indent="0" algn="l" defTabSz="914400" rtl="0" eaLnBrk="1" fontAlgn="auto" latinLnBrk="0" hangingPunct="1">
              <a:lnSpc>
                <a:spcPts val="3800"/>
              </a:lnSpc>
              <a:spcBef>
                <a:spcPct val="0"/>
              </a:spcBef>
              <a:spcAft>
                <a:spcPts val="1200"/>
              </a:spcAft>
              <a:buClrTx/>
              <a:buSzTx/>
              <a:buFontTx/>
              <a:buNone/>
              <a:tabLst/>
              <a:defRPr/>
            </a:pPr>
            <a:r>
              <a:rPr kumimoji="0" lang="en-US" altLang="zh-CN" sz="2800" b="0" i="0" u="none" strike="noStrike" kern="1200" cap="none" spc="0" normalizeH="0" baseline="0" noProof="0" dirty="0">
                <a:ln>
                  <a:noFill/>
                </a:ln>
                <a:solidFill>
                  <a:schemeClr val="accent3"/>
                </a:solidFill>
                <a:effectLst/>
                <a:uLnTx/>
                <a:uFillTx/>
                <a:latin typeface="+mn-lt"/>
              </a:rPr>
              <a:t>EMIS</a:t>
            </a:r>
            <a:r>
              <a:rPr kumimoji="0" lang="zh-CN" altLang="en-US" sz="2800" b="0" i="0" u="none" strike="noStrike" kern="1200" cap="none" spc="0" normalizeH="0" baseline="0" noProof="0" dirty="0">
                <a:ln>
                  <a:noFill/>
                </a:ln>
                <a:solidFill>
                  <a:schemeClr val="accent3"/>
                </a:solidFill>
                <a:effectLst/>
                <a:uLnTx/>
                <a:uFillTx/>
                <a:latin typeface="+mn-lt"/>
              </a:rPr>
              <a:t>：</a:t>
            </a:r>
            <a:r>
              <a:rPr kumimoji="0" lang="zh-CN" altLang="en-US" sz="2800" b="0" i="0" u="none" strike="noStrike" kern="1200" cap="none" spc="0" normalizeH="0" baseline="0" noProof="0" dirty="0">
                <a:ln>
                  <a:noFill/>
                </a:ln>
                <a:solidFill>
                  <a:schemeClr val="accent3"/>
                </a:solidFill>
                <a:effectLst/>
                <a:uLnTx/>
                <a:uFillTx/>
                <a:latin typeface="微软雅黑" panose="020B0503020204020204" pitchFamily="34" charset="-122"/>
                <a:ea typeface="微软雅黑" panose="020B0503020204020204" pitchFamily="34" charset="-122"/>
              </a:rPr>
              <a:t>一站式资讯信息解决方案</a:t>
            </a:r>
            <a:endParaRPr lang="en-US" sz="2800" b="0" i="0" u="none" strike="noStrike" kern="1200" cap="none" spc="0" normalizeH="0" baseline="0" noProof="0" dirty="0">
              <a:ln>
                <a:noFill/>
              </a:ln>
              <a:solidFill>
                <a:schemeClr val="accent3"/>
              </a:solidFill>
              <a:effectLst/>
              <a:uLnTx/>
              <a:uFillTx/>
              <a:latin typeface="微软雅黑" panose="020B0503020204020204" pitchFamily="34" charset="-122"/>
              <a:ea typeface="微软雅黑" panose="020B0503020204020204" pitchFamily="34" charset="-122"/>
            </a:endParaRPr>
          </a:p>
        </p:txBody>
      </p:sp>
      <p:sp>
        <p:nvSpPr>
          <p:cNvPr id="14" name="Content Placeholder 2">
            <a:extLst>
              <a:ext uri="{FF2B5EF4-FFF2-40B4-BE49-F238E27FC236}">
                <a16:creationId xmlns:a16="http://schemas.microsoft.com/office/drawing/2014/main" id="{0038BEE5-E5EA-0E51-6ED8-53155592A7A2}"/>
              </a:ext>
            </a:extLst>
          </p:cNvPr>
          <p:cNvSpPr>
            <a:spLocks noGrp="1"/>
          </p:cNvSpPr>
          <p:nvPr>
            <p:ph idx="1"/>
          </p:nvPr>
        </p:nvSpPr>
        <p:spPr>
          <a:xfrm>
            <a:off x="492236" y="1649837"/>
            <a:ext cx="4216814" cy="3655140"/>
          </a:xfrm>
        </p:spPr>
        <p:txBody>
          <a:bodyPr vert="horz" lIns="0" tIns="0" rIns="0" bIns="0" rtlCol="0" anchor="t">
            <a:noAutofit/>
          </a:bodyPr>
          <a:lstStyle/>
          <a:p>
            <a:pPr>
              <a:lnSpc>
                <a:spcPct val="150000"/>
              </a:lnSpc>
            </a:pPr>
            <a:r>
              <a:rPr lang="zh-CN" altLang="en-US" dirty="0">
                <a:latin typeface="Calibri" panose="020F0502020204030204" pitchFamily="34" charset="0"/>
                <a:ea typeface="微软雅黑" panose="020B0503020204020204" pitchFamily="34" charset="-122"/>
              </a:rPr>
              <a:t>在发达市场和新兴市场，</a:t>
            </a:r>
            <a:r>
              <a:rPr lang="en-US" altLang="zh-CN" dirty="0">
                <a:latin typeface="Calibri" panose="020F0502020204030204" pitchFamily="34" charset="0"/>
                <a:ea typeface="微软雅黑" panose="020B0503020204020204" pitchFamily="34" charset="-122"/>
              </a:rPr>
              <a:t>EMIS</a:t>
            </a:r>
            <a:r>
              <a:rPr lang="zh-CN" altLang="en-US" dirty="0">
                <a:latin typeface="Calibri" panose="020F0502020204030204" pitchFamily="34" charset="0"/>
                <a:ea typeface="微软雅黑" panose="020B0503020204020204" pitchFamily="34" charset="-122"/>
              </a:rPr>
              <a:t>已被众多学术机构视为高效的研究工具。教授、学生和图书管理员能够一站式访问所需的多国、多行业资讯信息。我们整合了全球知名的资讯提供商以及众多专业的本地信息源，构建了丰富的研究目录。</a:t>
            </a:r>
            <a:endParaRPr lang="en-US" altLang="zh-CN" dirty="0">
              <a:latin typeface="Calibri" panose="020F0502020204030204" pitchFamily="34" charset="0"/>
              <a:ea typeface="微软雅黑" panose="020B0503020204020204" pitchFamily="34" charset="-122"/>
            </a:endParaRPr>
          </a:p>
          <a:p>
            <a:pPr>
              <a:lnSpc>
                <a:spcPct val="150000"/>
              </a:lnSpc>
            </a:pPr>
            <a:r>
              <a:rPr lang="zh-CN" altLang="en-US" dirty="0">
                <a:latin typeface="Calibri" panose="020F0502020204030204" pitchFamily="34" charset="0"/>
                <a:ea typeface="微软雅黑" panose="020B0503020204020204" pitchFamily="34" charset="-122"/>
              </a:rPr>
              <a:t>借助</a:t>
            </a:r>
            <a:r>
              <a:rPr lang="en-US" altLang="zh-CN" dirty="0">
                <a:latin typeface="Calibri" panose="020F0502020204030204" pitchFamily="34" charset="0"/>
                <a:ea typeface="微软雅黑" panose="020B0503020204020204" pitchFamily="34" charset="-122"/>
              </a:rPr>
              <a:t>EMIS</a:t>
            </a:r>
            <a:r>
              <a:rPr lang="zh-CN" altLang="en-US" dirty="0">
                <a:latin typeface="Calibri" panose="020F0502020204030204" pitchFamily="34" charset="0"/>
                <a:ea typeface="微软雅黑" panose="020B0503020204020204" pitchFamily="34" charset="-122"/>
              </a:rPr>
              <a:t>的便捷平台，您可以轻松获取深入的研究分析、公司资讯等内容，高效掌握新兴市场资讯与动态，提升研究成果。</a:t>
            </a:r>
            <a:endParaRPr lang="en-US" altLang="zh-CN" dirty="0">
              <a:latin typeface="Calibri" panose="020F0502020204030204" pitchFamily="34" charset="0"/>
              <a:ea typeface="微软雅黑" panose="020B0503020204020204" pitchFamily="34" charset="-122"/>
            </a:endParaRPr>
          </a:p>
          <a:p>
            <a:endParaRPr lang="en-US" sz="1600" dirty="0">
              <a:latin typeface="Noto Sans Light"/>
            </a:endParaRPr>
          </a:p>
        </p:txBody>
      </p:sp>
      <p:grpSp>
        <p:nvGrpSpPr>
          <p:cNvPr id="2" name="Group 1">
            <a:extLst>
              <a:ext uri="{FF2B5EF4-FFF2-40B4-BE49-F238E27FC236}">
                <a16:creationId xmlns:a16="http://schemas.microsoft.com/office/drawing/2014/main" id="{B9D391EB-05D0-0E31-0ACC-FEA3A6FDF26E}"/>
              </a:ext>
            </a:extLst>
          </p:cNvPr>
          <p:cNvGrpSpPr/>
          <p:nvPr/>
        </p:nvGrpSpPr>
        <p:grpSpPr>
          <a:xfrm>
            <a:off x="5017501" y="1514809"/>
            <a:ext cx="3772095" cy="4952406"/>
            <a:chOff x="4640145" y="1729710"/>
            <a:chExt cx="3772095" cy="4078069"/>
          </a:xfrm>
        </p:grpSpPr>
        <p:sp>
          <p:nvSpPr>
            <p:cNvPr id="9" name="Rectangle 8">
              <a:extLst>
                <a:ext uri="{FF2B5EF4-FFF2-40B4-BE49-F238E27FC236}">
                  <a16:creationId xmlns:a16="http://schemas.microsoft.com/office/drawing/2014/main" id="{7B114677-3281-584E-2E84-65B5558F27CA}"/>
                </a:ext>
              </a:extLst>
            </p:cNvPr>
            <p:cNvSpPr/>
            <p:nvPr/>
          </p:nvSpPr>
          <p:spPr>
            <a:xfrm>
              <a:off x="4640145" y="1729710"/>
              <a:ext cx="3772095" cy="407806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5E4B4D6-6EC9-D799-3648-E26AB911BAAE}"/>
                </a:ext>
              </a:extLst>
            </p:cNvPr>
            <p:cNvSpPr txBox="1"/>
            <p:nvPr/>
          </p:nvSpPr>
          <p:spPr>
            <a:xfrm>
              <a:off x="4902821" y="1988373"/>
              <a:ext cx="2533338" cy="183216"/>
            </a:xfrm>
            <a:prstGeom prst="rect">
              <a:avLst/>
            </a:prstGeom>
            <a:noFill/>
          </p:spPr>
          <p:txBody>
            <a:bodyPr wrap="square" lIns="0" tIns="0" rIns="0" bIns="0" rtlCol="0">
              <a:spAutoFit/>
            </a:bodyPr>
            <a:lstStyle/>
            <a:p>
              <a:pPr marL="0" marR="0" lvl="0" indent="0" algn="l" defTabSz="914400" rtl="0" eaLnBrk="1" fontAlgn="auto" latinLnBrk="0" hangingPunct="1">
                <a:lnSpc>
                  <a:spcPts val="1900"/>
                </a:lnSpc>
                <a:spcBef>
                  <a:spcPts val="0"/>
                </a:spcBef>
                <a:spcAft>
                  <a:spcPts val="60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Noto Sans SemBd" panose="020B0502040504020204" pitchFamily="34" charset="0"/>
                </a:rPr>
                <a:t>您将获得：</a:t>
              </a:r>
              <a:endParaRPr kumimoji="0" lang="en-US" sz="12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Noto Sans SemBd" panose="020B0502040504020204" pitchFamily="34" charset="0"/>
              </a:endParaRPr>
            </a:p>
          </p:txBody>
        </p:sp>
        <p:grpSp>
          <p:nvGrpSpPr>
            <p:cNvPr id="11" name="Group 10">
              <a:extLst>
                <a:ext uri="{FF2B5EF4-FFF2-40B4-BE49-F238E27FC236}">
                  <a16:creationId xmlns:a16="http://schemas.microsoft.com/office/drawing/2014/main" id="{4209AC27-32FA-8E73-A54C-3A1A34ADF94C}"/>
                </a:ext>
              </a:extLst>
            </p:cNvPr>
            <p:cNvGrpSpPr/>
            <p:nvPr/>
          </p:nvGrpSpPr>
          <p:grpSpPr>
            <a:xfrm>
              <a:off x="4902821" y="2431657"/>
              <a:ext cx="3264616" cy="537037"/>
              <a:chOff x="4902821" y="2431657"/>
              <a:chExt cx="3264616" cy="537037"/>
            </a:xfrm>
          </p:grpSpPr>
          <p:sp>
            <p:nvSpPr>
              <p:cNvPr id="25" name="TextBox 24">
                <a:extLst>
                  <a:ext uri="{FF2B5EF4-FFF2-40B4-BE49-F238E27FC236}">
                    <a16:creationId xmlns:a16="http://schemas.microsoft.com/office/drawing/2014/main" id="{A3898B51-0EFD-D5B2-4BBD-E25921C7F473}"/>
                  </a:ext>
                </a:extLst>
              </p:cNvPr>
              <p:cNvSpPr txBox="1"/>
              <p:nvPr/>
            </p:nvSpPr>
            <p:spPr>
              <a:xfrm>
                <a:off x="4902821" y="2451565"/>
                <a:ext cx="779522" cy="517129"/>
              </a:xfrm>
              <a:prstGeom prst="rect">
                <a:avLst/>
              </a:prstGeom>
              <a:noFill/>
            </p:spPr>
            <p:txBody>
              <a:bodyPr wrap="square" lIns="0" tIns="0" rIns="0" bIns="0" rtlCol="0">
                <a:spAutoFit/>
              </a:bodyPr>
              <a:lstStyle/>
              <a:p>
                <a:pPr marL="0" marR="0" lvl="0" indent="0" algn="l" defTabSz="914400" rtl="0" eaLnBrk="1" fontAlgn="auto" latinLnBrk="0" hangingPunct="1">
                  <a:lnSpc>
                    <a:spcPts val="4000"/>
                  </a:lnSpc>
                  <a:spcBef>
                    <a:spcPts val="0"/>
                  </a:spcBef>
                  <a:spcAft>
                    <a:spcPts val="600"/>
                  </a:spcAft>
                  <a:buClrTx/>
                  <a:buSzTx/>
                  <a:buFontTx/>
                  <a:buNone/>
                  <a:tabLst/>
                  <a:defRPr/>
                </a:pPr>
                <a:r>
                  <a:rPr kumimoji="0" lang="en-US" sz="4000" b="0" i="0" u="none" strike="noStrike" kern="1200" cap="none" spc="0" normalizeH="0" baseline="0" noProof="0" dirty="0">
                    <a:ln>
                      <a:noFill/>
                    </a:ln>
                    <a:solidFill>
                      <a:srgbClr val="FE6E4B"/>
                    </a:solidFill>
                    <a:effectLst/>
                    <a:uLnTx/>
                    <a:uFillTx/>
                    <a:latin typeface="Noto Sans Light" panose="020B0402040504020204" pitchFamily="34" charset="0"/>
                    <a:ea typeface="Noto Sans Light" panose="020B0402040504020204" pitchFamily="34" charset="0"/>
                    <a:cs typeface="Noto Sans Light" panose="020B0402040504020204" pitchFamily="34" charset="0"/>
                  </a:rPr>
                  <a:t>01</a:t>
                </a:r>
              </a:p>
            </p:txBody>
          </p:sp>
          <p:sp>
            <p:nvSpPr>
              <p:cNvPr id="26" name="TextBox 25">
                <a:extLst>
                  <a:ext uri="{FF2B5EF4-FFF2-40B4-BE49-F238E27FC236}">
                    <a16:creationId xmlns:a16="http://schemas.microsoft.com/office/drawing/2014/main" id="{E56DC3B4-9283-C255-9BF2-24489084043C}"/>
                  </a:ext>
                </a:extLst>
              </p:cNvPr>
              <p:cNvSpPr txBox="1"/>
              <p:nvPr/>
            </p:nvSpPr>
            <p:spPr>
              <a:xfrm>
                <a:off x="5782382" y="2431657"/>
                <a:ext cx="2385055" cy="344203"/>
              </a:xfrm>
              <a:prstGeom prst="rect">
                <a:avLst/>
              </a:prstGeom>
              <a:noFill/>
            </p:spPr>
            <p:txBody>
              <a:bodyPr wrap="square" lIns="0" tIns="0" rIns="0" bIns="0" rtlCol="0" anchor="t">
                <a:spAutoFit/>
              </a:bodyPr>
              <a:lstStyle/>
              <a:p>
                <a:pPr marL="0" marR="0" lvl="0" indent="0" algn="l" defTabSz="914400" rtl="0" eaLnBrk="1" fontAlgn="auto" latinLnBrk="0" hangingPunct="1">
                  <a:lnSpc>
                    <a:spcPts val="1700"/>
                  </a:lnSpc>
                  <a:spcBef>
                    <a:spcPts val="0"/>
                  </a:spcBef>
                  <a:spcAft>
                    <a:spcPts val="60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Noto Sans Light" panose="020B0402040504020204" pitchFamily="34" charset="0"/>
                  </a:rPr>
                  <a:t>全球知名供应商与本土专业信息源提供的跨行业、跨地区的产业深度研究。</a:t>
                </a:r>
              </a:p>
            </p:txBody>
          </p:sp>
        </p:grpSp>
        <p:grpSp>
          <p:nvGrpSpPr>
            <p:cNvPr id="12" name="Group 11">
              <a:extLst>
                <a:ext uri="{FF2B5EF4-FFF2-40B4-BE49-F238E27FC236}">
                  <a16:creationId xmlns:a16="http://schemas.microsoft.com/office/drawing/2014/main" id="{61DDCF54-A724-7E36-014D-AB95315E7496}"/>
                </a:ext>
              </a:extLst>
            </p:cNvPr>
            <p:cNvGrpSpPr/>
            <p:nvPr/>
          </p:nvGrpSpPr>
          <p:grpSpPr>
            <a:xfrm>
              <a:off x="4902815" y="3295103"/>
              <a:ext cx="2999854" cy="517129"/>
              <a:chOff x="4902815" y="3119820"/>
              <a:chExt cx="2999854" cy="517129"/>
            </a:xfrm>
          </p:grpSpPr>
          <p:sp>
            <p:nvSpPr>
              <p:cNvPr id="23" name="TextBox 22">
                <a:extLst>
                  <a:ext uri="{FF2B5EF4-FFF2-40B4-BE49-F238E27FC236}">
                    <a16:creationId xmlns:a16="http://schemas.microsoft.com/office/drawing/2014/main" id="{813F38BC-C799-099E-30C9-BFCE6BEFBCA7}"/>
                  </a:ext>
                </a:extLst>
              </p:cNvPr>
              <p:cNvSpPr txBox="1"/>
              <p:nvPr/>
            </p:nvSpPr>
            <p:spPr>
              <a:xfrm>
                <a:off x="4902815" y="3119820"/>
                <a:ext cx="779522" cy="517129"/>
              </a:xfrm>
              <a:prstGeom prst="rect">
                <a:avLst/>
              </a:prstGeom>
              <a:noFill/>
            </p:spPr>
            <p:txBody>
              <a:bodyPr wrap="square" lIns="0" tIns="0" rIns="0" bIns="0" rtlCol="0">
                <a:spAutoFit/>
              </a:bodyPr>
              <a:lstStyle/>
              <a:p>
                <a:pPr marL="0" marR="0" lvl="0" indent="0" algn="l" defTabSz="914400" rtl="0" eaLnBrk="1" fontAlgn="auto" latinLnBrk="0" hangingPunct="1">
                  <a:lnSpc>
                    <a:spcPts val="4000"/>
                  </a:lnSpc>
                  <a:spcBef>
                    <a:spcPts val="0"/>
                  </a:spcBef>
                  <a:spcAft>
                    <a:spcPts val="600"/>
                  </a:spcAft>
                  <a:buClrTx/>
                  <a:buSzTx/>
                  <a:buFontTx/>
                  <a:buNone/>
                  <a:tabLst/>
                  <a:defRPr/>
                </a:pPr>
                <a:r>
                  <a:rPr kumimoji="0" lang="en-US" sz="4000" b="0" i="0" u="none" strike="noStrike" kern="1200" cap="none" spc="0" normalizeH="0" baseline="0" noProof="0" dirty="0">
                    <a:ln>
                      <a:noFill/>
                    </a:ln>
                    <a:solidFill>
                      <a:srgbClr val="FE6E4B"/>
                    </a:solidFill>
                    <a:effectLst/>
                    <a:uLnTx/>
                    <a:uFillTx/>
                    <a:latin typeface="Noto Sans Light" panose="020B0402040504020204" pitchFamily="34" charset="0"/>
                    <a:ea typeface="Noto Sans Light" panose="020B0402040504020204" pitchFamily="34" charset="0"/>
                    <a:cs typeface="Noto Sans Light" panose="020B0402040504020204" pitchFamily="34" charset="0"/>
                  </a:rPr>
                  <a:t>02</a:t>
                </a:r>
              </a:p>
            </p:txBody>
          </p:sp>
          <p:sp>
            <p:nvSpPr>
              <p:cNvPr id="24" name="TextBox 23">
                <a:extLst>
                  <a:ext uri="{FF2B5EF4-FFF2-40B4-BE49-F238E27FC236}">
                    <a16:creationId xmlns:a16="http://schemas.microsoft.com/office/drawing/2014/main" id="{2AE7C5F4-C413-C75B-ADC0-A7B52162AB90}"/>
                  </a:ext>
                </a:extLst>
              </p:cNvPr>
              <p:cNvSpPr txBox="1"/>
              <p:nvPr/>
            </p:nvSpPr>
            <p:spPr>
              <a:xfrm>
                <a:off x="5782382" y="3204322"/>
                <a:ext cx="2120287" cy="341827"/>
              </a:xfrm>
              <a:prstGeom prst="rect">
                <a:avLst/>
              </a:prstGeom>
              <a:noFill/>
            </p:spPr>
            <p:txBody>
              <a:bodyPr wrap="square" lIns="0" tIns="0" rIns="0" bIns="0" rtlCol="0">
                <a:spAutoFit/>
              </a:bodyPr>
              <a:lstStyle/>
              <a:p>
                <a:pPr marL="0" marR="0" lvl="0" indent="0" algn="l" defTabSz="914400" rtl="0" eaLnBrk="1" fontAlgn="auto" latinLnBrk="0" hangingPunct="1">
                  <a:lnSpc>
                    <a:spcPts val="1700"/>
                  </a:lnSpc>
                  <a:spcBef>
                    <a:spcPts val="0"/>
                  </a:spcBef>
                  <a:spcAft>
                    <a:spcPts val="60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Noto Sans Light" panose="020B0402040504020204" pitchFamily="34" charset="0"/>
                  </a:rPr>
                  <a:t>汇聚超过</a:t>
                </a:r>
                <a:r>
                  <a:rPr kumimoji="0" lang="en-US" altLang="zh-CN" sz="11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Noto Sans Light" panose="020B0402040504020204" pitchFamily="34" charset="0"/>
                  </a:rPr>
                  <a:t>1100</a:t>
                </a:r>
                <a:r>
                  <a:rPr kumimoji="0" lang="zh-CN" altLang="en-US" sz="11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Noto Sans Light" panose="020B0402040504020204" pitchFamily="34" charset="0"/>
                  </a:rPr>
                  <a:t>万家公司概况等资讯。</a:t>
                </a:r>
                <a:endParaRPr kumimoji="0" lang="en-US" sz="11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Noto Sans Light" panose="020B0402040504020204" pitchFamily="34" charset="0"/>
                </a:endParaRPr>
              </a:p>
            </p:txBody>
          </p:sp>
        </p:grpSp>
        <p:grpSp>
          <p:nvGrpSpPr>
            <p:cNvPr id="15" name="Group 14">
              <a:extLst>
                <a:ext uri="{FF2B5EF4-FFF2-40B4-BE49-F238E27FC236}">
                  <a16:creationId xmlns:a16="http://schemas.microsoft.com/office/drawing/2014/main" id="{BFF28EC0-568E-F91F-59BD-8F77860CB938}"/>
                </a:ext>
              </a:extLst>
            </p:cNvPr>
            <p:cNvGrpSpPr/>
            <p:nvPr/>
          </p:nvGrpSpPr>
          <p:grpSpPr>
            <a:xfrm>
              <a:off x="4902821" y="4245304"/>
              <a:ext cx="3264616" cy="1309998"/>
              <a:chOff x="4902821" y="3933284"/>
              <a:chExt cx="3264616" cy="1309998"/>
            </a:xfrm>
          </p:grpSpPr>
          <p:sp>
            <p:nvSpPr>
              <p:cNvPr id="20" name="TextBox 19">
                <a:extLst>
                  <a:ext uri="{FF2B5EF4-FFF2-40B4-BE49-F238E27FC236}">
                    <a16:creationId xmlns:a16="http://schemas.microsoft.com/office/drawing/2014/main" id="{87DD2EFE-942F-F83A-E66C-EFD57D91150F}"/>
                  </a:ext>
                </a:extLst>
              </p:cNvPr>
              <p:cNvSpPr txBox="1"/>
              <p:nvPr/>
            </p:nvSpPr>
            <p:spPr>
              <a:xfrm>
                <a:off x="4949477" y="3933284"/>
                <a:ext cx="779522" cy="517129"/>
              </a:xfrm>
              <a:prstGeom prst="rect">
                <a:avLst/>
              </a:prstGeom>
              <a:noFill/>
            </p:spPr>
            <p:txBody>
              <a:bodyPr wrap="square" lIns="0" tIns="0" rIns="0" bIns="0" rtlCol="0">
                <a:spAutoFit/>
              </a:bodyPr>
              <a:lstStyle/>
              <a:p>
                <a:pPr marL="0" marR="0" lvl="0" indent="0" algn="l" defTabSz="914400" rtl="0" eaLnBrk="1" fontAlgn="auto" latinLnBrk="0" hangingPunct="1">
                  <a:lnSpc>
                    <a:spcPts val="4000"/>
                  </a:lnSpc>
                  <a:spcBef>
                    <a:spcPts val="0"/>
                  </a:spcBef>
                  <a:spcAft>
                    <a:spcPts val="600"/>
                  </a:spcAft>
                  <a:buClrTx/>
                  <a:buSzTx/>
                  <a:buFontTx/>
                  <a:buNone/>
                  <a:tabLst/>
                  <a:defRPr/>
                </a:pPr>
                <a:r>
                  <a:rPr kumimoji="0" lang="en-US" sz="4000" b="0" i="0" u="none" strike="noStrike" kern="1200" cap="none" spc="0" normalizeH="0" baseline="0" noProof="0" dirty="0">
                    <a:ln>
                      <a:noFill/>
                    </a:ln>
                    <a:solidFill>
                      <a:srgbClr val="FE6E4B"/>
                    </a:solidFill>
                    <a:effectLst/>
                    <a:uLnTx/>
                    <a:uFillTx/>
                    <a:latin typeface="Noto Sans Light" panose="020B0402040504020204" pitchFamily="34" charset="0"/>
                    <a:ea typeface="Noto Sans Light" panose="020B0402040504020204" pitchFamily="34" charset="0"/>
                    <a:cs typeface="Noto Sans Light" panose="020B0402040504020204" pitchFamily="34" charset="0"/>
                  </a:rPr>
                  <a:t>03</a:t>
                </a:r>
              </a:p>
            </p:txBody>
          </p:sp>
          <p:sp>
            <p:nvSpPr>
              <p:cNvPr id="21" name="TextBox 20">
                <a:extLst>
                  <a:ext uri="{FF2B5EF4-FFF2-40B4-BE49-F238E27FC236}">
                    <a16:creationId xmlns:a16="http://schemas.microsoft.com/office/drawing/2014/main" id="{92713124-66AA-9485-19E0-4BD54D38C8FA}"/>
                  </a:ext>
                </a:extLst>
              </p:cNvPr>
              <p:cNvSpPr txBox="1"/>
              <p:nvPr/>
            </p:nvSpPr>
            <p:spPr>
              <a:xfrm>
                <a:off x="5782382" y="4720530"/>
                <a:ext cx="2385055" cy="344149"/>
              </a:xfrm>
              <a:prstGeom prst="rect">
                <a:avLst/>
              </a:prstGeom>
              <a:noFill/>
            </p:spPr>
            <p:txBody>
              <a:bodyPr wrap="square" lIns="0" tIns="0" rIns="0" bIns="0" rtlCol="0">
                <a:spAutoFit/>
              </a:bodyPr>
              <a:lstStyle/>
              <a:p>
                <a:pPr marL="0" marR="0" lvl="0" indent="0" algn="l" defTabSz="914400" rtl="0" eaLnBrk="1" fontAlgn="auto" latinLnBrk="0" hangingPunct="1">
                  <a:lnSpc>
                    <a:spcPts val="1700"/>
                  </a:lnSpc>
                  <a:spcBef>
                    <a:spcPts val="0"/>
                  </a:spcBef>
                  <a:spcAft>
                    <a:spcPts val="60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Noto Sans Light" panose="020B0402040504020204" pitchFamily="34" charset="0"/>
                  </a:rPr>
                  <a:t>利用机器学习技术，生成有价值的洞察和建议。</a:t>
                </a:r>
                <a:endParaRPr kumimoji="0" lang="en-US" sz="11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Noto Sans Light" panose="020B0402040504020204" pitchFamily="34" charset="0"/>
                </a:endParaRPr>
              </a:p>
            </p:txBody>
          </p:sp>
          <p:sp>
            <p:nvSpPr>
              <p:cNvPr id="22" name="TextBox 21">
                <a:extLst>
                  <a:ext uri="{FF2B5EF4-FFF2-40B4-BE49-F238E27FC236}">
                    <a16:creationId xmlns:a16="http://schemas.microsoft.com/office/drawing/2014/main" id="{13C2A3C3-F200-910B-809A-6B2EA092F994}"/>
                  </a:ext>
                </a:extLst>
              </p:cNvPr>
              <p:cNvSpPr txBox="1"/>
              <p:nvPr/>
            </p:nvSpPr>
            <p:spPr>
              <a:xfrm>
                <a:off x="4902821" y="4774709"/>
                <a:ext cx="779522" cy="468573"/>
              </a:xfrm>
              <a:prstGeom prst="rect">
                <a:avLst/>
              </a:prstGeom>
              <a:noFill/>
            </p:spPr>
            <p:txBody>
              <a:bodyPr wrap="square" lIns="0" tIns="0" rIns="0" bIns="0" rtlCol="0">
                <a:spAutoFit/>
              </a:bodyPr>
              <a:lstStyle/>
              <a:p>
                <a:pPr marL="0" marR="0" lvl="0" indent="0" algn="l" defTabSz="914400" rtl="0" eaLnBrk="1" fontAlgn="auto" latinLnBrk="0" hangingPunct="1">
                  <a:lnSpc>
                    <a:spcPts val="4000"/>
                  </a:lnSpc>
                  <a:spcBef>
                    <a:spcPts val="0"/>
                  </a:spcBef>
                  <a:spcAft>
                    <a:spcPts val="600"/>
                  </a:spcAft>
                  <a:buClrTx/>
                  <a:buSzTx/>
                  <a:buFontTx/>
                  <a:buNone/>
                  <a:tabLst/>
                  <a:defRPr/>
                </a:pPr>
                <a:r>
                  <a:rPr kumimoji="0" lang="en-US" sz="4000" b="0" i="0" u="none" strike="noStrike" kern="1200" cap="none" spc="0" normalizeH="0" baseline="0" noProof="0" dirty="0">
                    <a:ln>
                      <a:noFill/>
                    </a:ln>
                    <a:solidFill>
                      <a:srgbClr val="FE6E4B"/>
                    </a:solidFill>
                    <a:effectLst/>
                    <a:uLnTx/>
                    <a:uFillTx/>
                    <a:latin typeface="Noto Sans Light" panose="020B0402040504020204" pitchFamily="34" charset="0"/>
                    <a:ea typeface="Noto Sans Light" panose="020B0402040504020204" pitchFamily="34" charset="0"/>
                    <a:cs typeface="Noto Sans Light" panose="020B0402040504020204" pitchFamily="34" charset="0"/>
                  </a:rPr>
                  <a:t>04</a:t>
                </a:r>
              </a:p>
            </p:txBody>
          </p:sp>
        </p:grpSp>
        <p:cxnSp>
          <p:nvCxnSpPr>
            <p:cNvPr id="17" name="Straight Connector 16">
              <a:extLst>
                <a:ext uri="{FF2B5EF4-FFF2-40B4-BE49-F238E27FC236}">
                  <a16:creationId xmlns:a16="http://schemas.microsoft.com/office/drawing/2014/main" id="{BF506C14-5636-A610-0F04-5E42F68D7C8E}"/>
                </a:ext>
              </a:extLst>
            </p:cNvPr>
            <p:cNvCxnSpPr>
              <a:cxnSpLocks/>
            </p:cNvCxnSpPr>
            <p:nvPr/>
          </p:nvCxnSpPr>
          <p:spPr>
            <a:xfrm>
              <a:off x="4954244" y="3970638"/>
              <a:ext cx="31438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8A91CD4-BE48-8C1A-9118-195022FAC7C8}"/>
                </a:ext>
              </a:extLst>
            </p:cNvPr>
            <p:cNvCxnSpPr>
              <a:cxnSpLocks/>
            </p:cNvCxnSpPr>
            <p:nvPr/>
          </p:nvCxnSpPr>
          <p:spPr>
            <a:xfrm>
              <a:off x="4954244" y="3070515"/>
              <a:ext cx="31438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C09640-EE30-36A1-577A-0D6D4EEF64BE}"/>
                </a:ext>
              </a:extLst>
            </p:cNvPr>
            <p:cNvCxnSpPr>
              <a:cxnSpLocks/>
            </p:cNvCxnSpPr>
            <p:nvPr/>
          </p:nvCxnSpPr>
          <p:spPr>
            <a:xfrm>
              <a:off x="4906265" y="4834130"/>
              <a:ext cx="31438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38E9F3CD-ACA0-13F1-E398-AA961B4347C3}"/>
              </a:ext>
            </a:extLst>
          </p:cNvPr>
          <p:cNvSpPr txBox="1"/>
          <p:nvPr/>
        </p:nvSpPr>
        <p:spPr>
          <a:xfrm>
            <a:off x="6132715" y="4550228"/>
            <a:ext cx="2294805" cy="422167"/>
          </a:xfrm>
          <a:prstGeom prst="rect">
            <a:avLst/>
          </a:prstGeom>
          <a:noFill/>
        </p:spPr>
        <p:txBody>
          <a:bodyPr wrap="square" lIns="0" tIns="0" rIns="0" bIns="0" rtlCol="0" anchor="t">
            <a:spAutoFit/>
          </a:bodyPr>
          <a:lstStyle/>
          <a:p>
            <a:pPr marL="0" marR="0" lvl="0" indent="0" algn="l" defTabSz="914400" rtl="0" eaLnBrk="1" fontAlgn="auto" latinLnBrk="0" hangingPunct="1">
              <a:lnSpc>
                <a:spcPts val="1700"/>
              </a:lnSpc>
              <a:spcBef>
                <a:spcPts val="0"/>
              </a:spcBef>
              <a:spcAft>
                <a:spcPts val="60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Noto Sans Light" panose="020B0402040504020204" pitchFamily="34" charset="0"/>
              </a:rPr>
              <a:t>强大的搜索和发现工具，助您加速研究进程。</a:t>
            </a:r>
            <a:endParaRPr kumimoji="0" lang="en-US" sz="11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Noto Sans Light" panose="020B0402040504020204" pitchFamily="34" charset="0"/>
            </a:endParaRPr>
          </a:p>
        </p:txBody>
      </p:sp>
    </p:spTree>
    <p:extLst>
      <p:ext uri="{BB962C8B-B14F-4D97-AF65-F5344CB8AC3E}">
        <p14:creationId xmlns:p14="http://schemas.microsoft.com/office/powerpoint/2010/main" val="2998659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CD76F31-9535-4045-07E0-82B3C91496B4}"/>
              </a:ext>
            </a:extLst>
          </p:cNvPr>
          <p:cNvSpPr>
            <a:spLocks noGrp="1"/>
          </p:cNvSpPr>
          <p:nvPr>
            <p:ph type="sldNum" sz="quarter" idx="12"/>
          </p:nvPr>
        </p:nvSpPr>
        <p:spPr/>
        <p:txBody>
          <a:bodyPr/>
          <a:lstStyle/>
          <a:p>
            <a:fld id="{0ED7C619-4953-5243-BFBE-A7669A3EE1F0}" type="slidenum">
              <a:rPr lang="en-US" smtClean="0"/>
              <a:pPr/>
              <a:t>4</a:t>
            </a:fld>
            <a:endParaRPr lang="en-US"/>
          </a:p>
        </p:txBody>
      </p:sp>
      <p:sp>
        <p:nvSpPr>
          <p:cNvPr id="10" name="Title 1">
            <a:extLst>
              <a:ext uri="{FF2B5EF4-FFF2-40B4-BE49-F238E27FC236}">
                <a16:creationId xmlns:a16="http://schemas.microsoft.com/office/drawing/2014/main" id="{94D49D92-33AE-9839-BCF8-F185C42116A7}"/>
              </a:ext>
            </a:extLst>
          </p:cNvPr>
          <p:cNvSpPr>
            <a:spLocks noGrp="1"/>
          </p:cNvSpPr>
          <p:nvPr>
            <p:ph type="title"/>
          </p:nvPr>
        </p:nvSpPr>
        <p:spPr>
          <a:xfrm>
            <a:off x="537520" y="786638"/>
            <a:ext cx="8479637" cy="451598"/>
          </a:xfrm>
        </p:spPr>
        <p:txBody>
          <a:bodyPr/>
          <a:lstStyle/>
          <a:p>
            <a:r>
              <a:rPr lang="en-US" altLang="zh-CN" sz="2600" dirty="0">
                <a:latin typeface="Calibri" panose="020F0502020204030204" pitchFamily="34" charset="0"/>
              </a:rPr>
              <a:t>EMIS</a:t>
            </a:r>
            <a:r>
              <a:rPr lang="zh-CN" altLang="en-US" sz="2600" dirty="0">
                <a:latin typeface="微软雅黑" panose="020B0503020204020204" pitchFamily="34" charset="-122"/>
                <a:ea typeface="微软雅黑" panose="020B0503020204020204" pitchFamily="34" charset="-122"/>
              </a:rPr>
              <a:t>助力新兴市场研究：高效、及时、全面的资讯信息</a:t>
            </a:r>
            <a:endParaRPr lang="en-US" sz="2600" dirty="0">
              <a:latin typeface="微软雅黑" panose="020B0503020204020204" pitchFamily="34" charset="-122"/>
              <a:ea typeface="微软雅黑" panose="020B0503020204020204" pitchFamily="34" charset="-122"/>
            </a:endParaRPr>
          </a:p>
        </p:txBody>
      </p:sp>
      <p:grpSp>
        <p:nvGrpSpPr>
          <p:cNvPr id="11" name="Group 10">
            <a:extLst>
              <a:ext uri="{FF2B5EF4-FFF2-40B4-BE49-F238E27FC236}">
                <a16:creationId xmlns:a16="http://schemas.microsoft.com/office/drawing/2014/main" id="{236E2FF4-11D5-FB26-2EAC-66597C5EA2A9}"/>
              </a:ext>
            </a:extLst>
          </p:cNvPr>
          <p:cNvGrpSpPr/>
          <p:nvPr/>
        </p:nvGrpSpPr>
        <p:grpSpPr>
          <a:xfrm>
            <a:off x="537520" y="2270876"/>
            <a:ext cx="2915243" cy="936846"/>
            <a:chOff x="368828" y="2718271"/>
            <a:chExt cx="2915243" cy="936846"/>
          </a:xfrm>
        </p:grpSpPr>
        <p:sp>
          <p:nvSpPr>
            <p:cNvPr id="12" name="TextBox 11">
              <a:extLst>
                <a:ext uri="{FF2B5EF4-FFF2-40B4-BE49-F238E27FC236}">
                  <a16:creationId xmlns:a16="http://schemas.microsoft.com/office/drawing/2014/main" id="{FF4968F2-72AD-64C9-6CF8-E6E309182056}"/>
                </a:ext>
              </a:extLst>
            </p:cNvPr>
            <p:cNvSpPr txBox="1"/>
            <p:nvPr/>
          </p:nvSpPr>
          <p:spPr>
            <a:xfrm>
              <a:off x="368828" y="3455126"/>
              <a:ext cx="2915243" cy="199991"/>
            </a:xfrm>
            <a:prstGeom prst="rect">
              <a:avLst/>
            </a:prstGeom>
            <a:noFill/>
          </p:spPr>
          <p:txBody>
            <a:bodyPr wrap="square" lIns="0" tIns="0" rIns="0" bIns="0" rtlCol="0">
              <a:spAutoFit/>
            </a:bodyPr>
            <a:lstStyle/>
            <a:p>
              <a:pPr algn="l">
                <a:lnSpc>
                  <a:spcPts val="1700"/>
                </a:lnSpc>
                <a:spcAft>
                  <a:spcPts val="600"/>
                </a:spcAft>
              </a:pPr>
              <a:r>
                <a:rPr lang="en-US" altLang="zh-CN" sz="1100" b="0" i="0" dirty="0">
                  <a:solidFill>
                    <a:schemeClr val="bg1"/>
                  </a:solidFill>
                  <a:ea typeface="Noto Sans Light" panose="020B0402040504020204" pitchFamily="34" charset="0"/>
                  <a:cs typeface="Noto Sans Light" panose="020B0402040504020204" pitchFamily="34" charset="0"/>
                </a:rPr>
                <a:t>EMIS</a:t>
              </a:r>
              <a:r>
                <a:rPr lang="zh-CN" altLang="en-US" sz="1100" b="0" i="0" dirty="0">
                  <a:solidFill>
                    <a:schemeClr val="bg1"/>
                  </a:solidFill>
                  <a:latin typeface="微软雅黑" panose="020B0503020204020204" pitchFamily="34" charset="-122"/>
                  <a:ea typeface="微软雅黑" panose="020B0503020204020204" pitchFamily="34" charset="-122"/>
                  <a:cs typeface="Noto Sans Light" panose="020B0402040504020204" pitchFamily="34" charset="0"/>
                </a:rPr>
                <a:t>高级搜索工具快速发现所需信息</a:t>
              </a:r>
              <a:r>
                <a:rPr lang="zh-CN" altLang="en-US" sz="1100" b="0" i="0"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rPr>
                <a:t>。</a:t>
              </a:r>
              <a:endParaRPr lang="en-US" sz="1100" b="0" i="0"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endParaRPr>
            </a:p>
          </p:txBody>
        </p:sp>
        <p:pic>
          <p:nvPicPr>
            <p:cNvPr id="13" name="Graphic 12">
              <a:extLst>
                <a:ext uri="{FF2B5EF4-FFF2-40B4-BE49-F238E27FC236}">
                  <a16:creationId xmlns:a16="http://schemas.microsoft.com/office/drawing/2014/main" id="{FA21C041-60C7-B60B-F0A1-6E2CD883775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77839" y="2718271"/>
              <a:ext cx="540613" cy="558634"/>
            </a:xfrm>
            <a:prstGeom prst="rect">
              <a:avLst/>
            </a:prstGeom>
          </p:spPr>
        </p:pic>
      </p:grpSp>
      <p:grpSp>
        <p:nvGrpSpPr>
          <p:cNvPr id="14" name="Group 13">
            <a:extLst>
              <a:ext uri="{FF2B5EF4-FFF2-40B4-BE49-F238E27FC236}">
                <a16:creationId xmlns:a16="http://schemas.microsoft.com/office/drawing/2014/main" id="{ECB07740-BA97-FCDA-D512-C89882DD52CA}"/>
              </a:ext>
            </a:extLst>
          </p:cNvPr>
          <p:cNvGrpSpPr/>
          <p:nvPr/>
        </p:nvGrpSpPr>
        <p:grpSpPr>
          <a:xfrm>
            <a:off x="5047932" y="2309605"/>
            <a:ext cx="2170688" cy="1119395"/>
            <a:chOff x="3232415" y="2757000"/>
            <a:chExt cx="2170688" cy="1119395"/>
          </a:xfrm>
        </p:grpSpPr>
        <p:sp>
          <p:nvSpPr>
            <p:cNvPr id="15" name="TextBox 14">
              <a:extLst>
                <a:ext uri="{FF2B5EF4-FFF2-40B4-BE49-F238E27FC236}">
                  <a16:creationId xmlns:a16="http://schemas.microsoft.com/office/drawing/2014/main" id="{04A212DF-0F72-511F-D137-92096F5865AF}"/>
                </a:ext>
              </a:extLst>
            </p:cNvPr>
            <p:cNvSpPr txBox="1"/>
            <p:nvPr/>
          </p:nvSpPr>
          <p:spPr>
            <a:xfrm>
              <a:off x="3232415" y="3455126"/>
              <a:ext cx="2170688" cy="421269"/>
            </a:xfrm>
            <a:prstGeom prst="rect">
              <a:avLst/>
            </a:prstGeom>
            <a:noFill/>
          </p:spPr>
          <p:txBody>
            <a:bodyPr wrap="square" lIns="0" tIns="0" rIns="0" bIns="0" rtlCol="0">
              <a:spAutoFit/>
            </a:bodyPr>
            <a:lstStyle/>
            <a:p>
              <a:pPr algn="l">
                <a:lnSpc>
                  <a:spcPts val="1700"/>
                </a:lnSpc>
                <a:spcAft>
                  <a:spcPts val="600"/>
                </a:spcAft>
              </a:pPr>
              <a:r>
                <a:rPr lang="zh-CN" altLang="en-US" sz="1100" b="0" i="0" dirty="0">
                  <a:solidFill>
                    <a:schemeClr val="bg1"/>
                  </a:solidFill>
                  <a:latin typeface="微软雅黑" panose="020B0503020204020204" pitchFamily="34" charset="-122"/>
                  <a:ea typeface="微软雅黑" panose="020B0503020204020204" pitchFamily="34" charset="-122"/>
                  <a:cs typeface="Noto Sans Light" panose="020B0402040504020204" pitchFamily="34" charset="0"/>
                </a:rPr>
                <a:t>快速编译、导出和共享内容，提升团队协作效率</a:t>
              </a:r>
              <a:r>
                <a:rPr lang="zh-CN" altLang="en-US" sz="1100" b="0" i="0"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rPr>
                <a:t>。</a:t>
              </a:r>
              <a:endParaRPr lang="en-US" sz="1100" b="0" i="0" dirty="0">
                <a:solidFill>
                  <a:schemeClr val="bg1"/>
                </a:solidFill>
                <a:latin typeface="Noto Sans Light" panose="020B0402040504020204" pitchFamily="34" charset="0"/>
                <a:ea typeface="Noto Sans Light" panose="020B0402040504020204" pitchFamily="34" charset="0"/>
                <a:cs typeface="Noto Sans Light" panose="020B0402040504020204" pitchFamily="34" charset="0"/>
              </a:endParaRPr>
            </a:p>
          </p:txBody>
        </p:sp>
        <p:pic>
          <p:nvPicPr>
            <p:cNvPr id="16" name="Graphic 15">
              <a:extLst>
                <a:ext uri="{FF2B5EF4-FFF2-40B4-BE49-F238E27FC236}">
                  <a16:creationId xmlns:a16="http://schemas.microsoft.com/office/drawing/2014/main" id="{0CD0BEC1-B212-7C1C-0FC8-A6E8AF96017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278905" y="2757000"/>
              <a:ext cx="540614" cy="558634"/>
            </a:xfrm>
            <a:prstGeom prst="rect">
              <a:avLst/>
            </a:prstGeom>
          </p:spPr>
        </p:pic>
      </p:grpSp>
      <p:grpSp>
        <p:nvGrpSpPr>
          <p:cNvPr id="20" name="Group 19">
            <a:extLst>
              <a:ext uri="{FF2B5EF4-FFF2-40B4-BE49-F238E27FC236}">
                <a16:creationId xmlns:a16="http://schemas.microsoft.com/office/drawing/2014/main" id="{DA70EDB5-A7F4-FBF1-47E9-85A1CCF9095D}"/>
              </a:ext>
            </a:extLst>
          </p:cNvPr>
          <p:cNvGrpSpPr/>
          <p:nvPr/>
        </p:nvGrpSpPr>
        <p:grpSpPr>
          <a:xfrm>
            <a:off x="537520" y="4007543"/>
            <a:ext cx="2725591" cy="1162480"/>
            <a:chOff x="368828" y="4725503"/>
            <a:chExt cx="2725591" cy="1162480"/>
          </a:xfrm>
        </p:grpSpPr>
        <p:sp>
          <p:nvSpPr>
            <p:cNvPr id="21" name="TextBox 20">
              <a:extLst>
                <a:ext uri="{FF2B5EF4-FFF2-40B4-BE49-F238E27FC236}">
                  <a16:creationId xmlns:a16="http://schemas.microsoft.com/office/drawing/2014/main" id="{8BC659C1-009D-F6DB-BBF1-35CC0E497806}"/>
                </a:ext>
              </a:extLst>
            </p:cNvPr>
            <p:cNvSpPr txBox="1"/>
            <p:nvPr/>
          </p:nvSpPr>
          <p:spPr>
            <a:xfrm>
              <a:off x="368828" y="5469983"/>
              <a:ext cx="2725591" cy="418000"/>
            </a:xfrm>
            <a:prstGeom prst="rect">
              <a:avLst/>
            </a:prstGeom>
            <a:noFill/>
          </p:spPr>
          <p:txBody>
            <a:bodyPr wrap="square" lIns="0" tIns="0" rIns="0" bIns="0" rtlCol="0">
              <a:spAutoFit/>
            </a:bodyPr>
            <a:lstStyle/>
            <a:p>
              <a:pPr algn="l">
                <a:lnSpc>
                  <a:spcPts val="1700"/>
                </a:lnSpc>
                <a:spcAft>
                  <a:spcPts val="600"/>
                </a:spcAft>
              </a:pPr>
              <a:r>
                <a:rPr lang="zh-CN" altLang="en-US" sz="1100" b="0" i="0" dirty="0">
                  <a:solidFill>
                    <a:schemeClr val="bg1"/>
                  </a:solidFill>
                  <a:latin typeface="微软雅黑" panose="020B0503020204020204" pitchFamily="34" charset="-122"/>
                  <a:ea typeface="微软雅黑" panose="020B0503020204020204" pitchFamily="34" charset="-122"/>
                  <a:cs typeface="Noto Sans Light" panose="020B0402040504020204" pitchFamily="34" charset="0"/>
                </a:rPr>
                <a:t>提供相关行业、市场和公司的深入分析，为您的新兴市场研究项目提供坚实支撑。</a:t>
              </a:r>
              <a:endParaRPr lang="en-US" sz="1100" b="0" i="0" dirty="0">
                <a:solidFill>
                  <a:schemeClr val="bg1"/>
                </a:solidFill>
                <a:latin typeface="微软雅黑" panose="020B0503020204020204" pitchFamily="34" charset="-122"/>
                <a:ea typeface="微软雅黑" panose="020B0503020204020204" pitchFamily="34" charset="-122"/>
                <a:cs typeface="Noto Sans Light" panose="020B0402040504020204" pitchFamily="34" charset="0"/>
              </a:endParaRPr>
            </a:p>
          </p:txBody>
        </p:sp>
        <p:pic>
          <p:nvPicPr>
            <p:cNvPr id="22" name="Graphic 21">
              <a:extLst>
                <a:ext uri="{FF2B5EF4-FFF2-40B4-BE49-F238E27FC236}">
                  <a16:creationId xmlns:a16="http://schemas.microsoft.com/office/drawing/2014/main" id="{E626E418-4DDC-B825-716E-8BBE223E9A88}"/>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422234" y="4725503"/>
              <a:ext cx="606341" cy="588612"/>
            </a:xfrm>
            <a:prstGeom prst="rect">
              <a:avLst/>
            </a:prstGeom>
          </p:spPr>
        </p:pic>
      </p:grpSp>
      <p:grpSp>
        <p:nvGrpSpPr>
          <p:cNvPr id="23" name="Group 22">
            <a:extLst>
              <a:ext uri="{FF2B5EF4-FFF2-40B4-BE49-F238E27FC236}">
                <a16:creationId xmlns:a16="http://schemas.microsoft.com/office/drawing/2014/main" id="{69F7C1E3-25D2-DD50-E28D-A864252DA891}"/>
              </a:ext>
            </a:extLst>
          </p:cNvPr>
          <p:cNvGrpSpPr/>
          <p:nvPr/>
        </p:nvGrpSpPr>
        <p:grpSpPr>
          <a:xfrm>
            <a:off x="5047932" y="4007543"/>
            <a:ext cx="2283809" cy="1162480"/>
            <a:chOff x="3232414" y="4725503"/>
            <a:chExt cx="2283809" cy="1162480"/>
          </a:xfrm>
        </p:grpSpPr>
        <p:sp>
          <p:nvSpPr>
            <p:cNvPr id="24" name="TextBox 23">
              <a:extLst>
                <a:ext uri="{FF2B5EF4-FFF2-40B4-BE49-F238E27FC236}">
                  <a16:creationId xmlns:a16="http://schemas.microsoft.com/office/drawing/2014/main" id="{98BF382F-1C1E-D2F4-5B55-4D73228E7C23}"/>
                </a:ext>
              </a:extLst>
            </p:cNvPr>
            <p:cNvSpPr txBox="1"/>
            <p:nvPr/>
          </p:nvSpPr>
          <p:spPr>
            <a:xfrm>
              <a:off x="3232414" y="5469983"/>
              <a:ext cx="2283809" cy="418000"/>
            </a:xfrm>
            <a:prstGeom prst="rect">
              <a:avLst/>
            </a:prstGeom>
            <a:noFill/>
          </p:spPr>
          <p:txBody>
            <a:bodyPr wrap="square" lIns="0" tIns="0" rIns="0" bIns="0" rtlCol="0">
              <a:spAutoFit/>
            </a:bodyPr>
            <a:lstStyle/>
            <a:p>
              <a:pPr algn="l">
                <a:lnSpc>
                  <a:spcPts val="1700"/>
                </a:lnSpc>
                <a:spcAft>
                  <a:spcPts val="600"/>
                </a:spcAft>
              </a:pPr>
              <a:r>
                <a:rPr lang="zh-CN" altLang="en-US" sz="1100" b="0" i="0" dirty="0">
                  <a:solidFill>
                    <a:schemeClr val="bg1"/>
                  </a:solidFill>
                  <a:latin typeface="微软雅黑" panose="020B0503020204020204" pitchFamily="34" charset="-122"/>
                  <a:ea typeface="微软雅黑" panose="020B0503020204020204" pitchFamily="34" charset="-122"/>
                  <a:cs typeface="Noto Sans Light" panose="020B0402040504020204" pitchFamily="34" charset="0"/>
                </a:rPr>
                <a:t>通过丰富的资讯信息，实时洞察新兴市场动态。</a:t>
              </a:r>
              <a:endParaRPr lang="en-US" sz="1100" b="0" i="0" dirty="0">
                <a:solidFill>
                  <a:schemeClr val="bg1"/>
                </a:solidFill>
                <a:latin typeface="微软雅黑" panose="020B0503020204020204" pitchFamily="34" charset="-122"/>
                <a:ea typeface="微软雅黑" panose="020B0503020204020204" pitchFamily="34" charset="-122"/>
                <a:cs typeface="Noto Sans Light" panose="020B0402040504020204" pitchFamily="34" charset="0"/>
              </a:endParaRPr>
            </a:p>
          </p:txBody>
        </p:sp>
        <p:pic>
          <p:nvPicPr>
            <p:cNvPr id="25" name="Graphic 24">
              <a:extLst>
                <a:ext uri="{FF2B5EF4-FFF2-40B4-BE49-F238E27FC236}">
                  <a16:creationId xmlns:a16="http://schemas.microsoft.com/office/drawing/2014/main" id="{70CA0F31-8163-F14E-4231-2013D0E9CCC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3283959" y="4725503"/>
              <a:ext cx="544382" cy="588612"/>
            </a:xfrm>
            <a:prstGeom prst="rect">
              <a:avLst/>
            </a:prstGeom>
          </p:spPr>
        </p:pic>
      </p:grpSp>
      <p:sp>
        <p:nvSpPr>
          <p:cNvPr id="2" name="TextBox 1">
            <a:extLst>
              <a:ext uri="{FF2B5EF4-FFF2-40B4-BE49-F238E27FC236}">
                <a16:creationId xmlns:a16="http://schemas.microsoft.com/office/drawing/2014/main" id="{5E57C7E7-7B6B-81BF-5525-0A91D74CE126}"/>
              </a:ext>
            </a:extLst>
          </p:cNvPr>
          <p:cNvSpPr txBox="1"/>
          <p:nvPr/>
        </p:nvSpPr>
        <p:spPr>
          <a:xfrm>
            <a:off x="9113837" y="2686035"/>
            <a:ext cx="2824797" cy="1839606"/>
          </a:xfrm>
          <a:prstGeom prst="rect">
            <a:avLst/>
          </a:prstGeom>
          <a:noFill/>
        </p:spPr>
        <p:txBody>
          <a:bodyPr wrap="square" lIns="0" tIns="0" rIns="0" bIns="0" rtlCol="0">
            <a:spAutoFit/>
          </a:bodyPr>
          <a:lstStyle/>
          <a:p>
            <a:pPr algn="l">
              <a:lnSpc>
                <a:spcPct val="150000"/>
              </a:lnSpc>
              <a:spcAft>
                <a:spcPts val="600"/>
              </a:spcAft>
            </a:pPr>
            <a:r>
              <a:rPr lang="zh-CN" altLang="en-US" sz="1400" b="0" dirty="0">
                <a:solidFill>
                  <a:schemeClr val="bg1"/>
                </a:solidFill>
                <a:latin typeface="Calibri" panose="020F0502020204030204" pitchFamily="34" charset="0"/>
                <a:ea typeface="微软雅黑" panose="020B0503020204020204" pitchFamily="34" charset="-122"/>
                <a:cs typeface="Noto Sans Light" panose="020B0402040504020204" pitchFamily="34" charset="0"/>
              </a:rPr>
              <a:t>“</a:t>
            </a:r>
            <a:r>
              <a:rPr lang="en-US" altLang="zh-CN" sz="1400" b="0" dirty="0">
                <a:solidFill>
                  <a:schemeClr val="bg1"/>
                </a:solidFill>
                <a:latin typeface="Calibri" panose="020F0502020204030204" pitchFamily="34" charset="0"/>
                <a:ea typeface="微软雅黑" panose="020B0503020204020204" pitchFamily="34" charset="-122"/>
                <a:cs typeface="Noto Sans Light" panose="020B0402040504020204" pitchFamily="34" charset="0"/>
              </a:rPr>
              <a:t>EMIS</a:t>
            </a:r>
            <a:r>
              <a:rPr lang="zh-CN" altLang="en-US" sz="1400" b="0" dirty="0">
                <a:solidFill>
                  <a:schemeClr val="bg1"/>
                </a:solidFill>
                <a:latin typeface="Calibri" panose="020F0502020204030204" pitchFamily="34" charset="0"/>
                <a:ea typeface="微软雅黑" panose="020B0503020204020204" pitchFamily="34" charset="-122"/>
                <a:cs typeface="Noto Sans Light" panose="020B0402040504020204" pitchFamily="34" charset="0"/>
              </a:rPr>
              <a:t>非常便于学生和教师获取资讯信息、行业报告等，并针对特定行业进行分析”</a:t>
            </a:r>
            <a:endParaRPr lang="en-US" altLang="zh-CN" sz="1400" b="0" dirty="0">
              <a:solidFill>
                <a:schemeClr val="bg1"/>
              </a:solidFill>
              <a:latin typeface="Calibri" panose="020F0502020204030204" pitchFamily="34" charset="0"/>
              <a:ea typeface="微软雅黑" panose="020B0503020204020204" pitchFamily="34" charset="-122"/>
              <a:cs typeface="Noto Sans Light" panose="020B0402040504020204" pitchFamily="34" charset="0"/>
            </a:endParaRPr>
          </a:p>
          <a:p>
            <a:pPr algn="l">
              <a:lnSpc>
                <a:spcPts val="1700"/>
              </a:lnSpc>
              <a:spcAft>
                <a:spcPts val="600"/>
              </a:spcAft>
            </a:pPr>
            <a:endParaRPr lang="en-US" altLang="zh-CN" sz="1400" b="0" dirty="0">
              <a:solidFill>
                <a:schemeClr val="bg1"/>
              </a:solidFill>
              <a:latin typeface="Calibri" panose="020F0502020204030204" pitchFamily="34" charset="0"/>
              <a:ea typeface="微软雅黑" panose="020B0503020204020204" pitchFamily="34" charset="-122"/>
              <a:cs typeface="Noto Sans Light" panose="020B0402040504020204" pitchFamily="34" charset="0"/>
            </a:endParaRPr>
          </a:p>
          <a:p>
            <a:pPr algn="l">
              <a:lnSpc>
                <a:spcPts val="1700"/>
              </a:lnSpc>
              <a:spcAft>
                <a:spcPts val="600"/>
              </a:spcAft>
            </a:pPr>
            <a:r>
              <a:rPr lang="zh-CN" altLang="en-US" sz="1200" dirty="0">
                <a:solidFill>
                  <a:schemeClr val="bg1"/>
                </a:solidFill>
                <a:latin typeface="Calibri" panose="020F0502020204030204" pitchFamily="34" charset="0"/>
                <a:ea typeface="微软雅黑" panose="020B0503020204020204" pitchFamily="34" charset="-122"/>
                <a:cs typeface="Noto Sans Light" panose="020B0402040504020204" pitchFamily="34" charset="0"/>
              </a:rPr>
              <a:t>图书管理员</a:t>
            </a:r>
            <a:endParaRPr lang="en-US" altLang="zh-CN" sz="1200" dirty="0">
              <a:solidFill>
                <a:schemeClr val="bg1"/>
              </a:solidFill>
              <a:latin typeface="Calibri" panose="020F0502020204030204" pitchFamily="34" charset="0"/>
              <a:ea typeface="微软雅黑" panose="020B0503020204020204" pitchFamily="34" charset="-122"/>
              <a:cs typeface="Noto Sans Light" panose="020B0402040504020204" pitchFamily="34" charset="0"/>
            </a:endParaRPr>
          </a:p>
          <a:p>
            <a:pPr algn="l">
              <a:lnSpc>
                <a:spcPts val="1700"/>
              </a:lnSpc>
              <a:spcAft>
                <a:spcPts val="600"/>
              </a:spcAft>
            </a:pPr>
            <a:r>
              <a:rPr lang="en-GB" sz="1200" dirty="0">
                <a:solidFill>
                  <a:schemeClr val="bg1"/>
                </a:solidFill>
                <a:latin typeface="Calibri" panose="020F0502020204030204" pitchFamily="34" charset="0"/>
                <a:ea typeface="微软雅黑" panose="020B0503020204020204" pitchFamily="34" charset="-122"/>
                <a:cs typeface="Noto Sans Light" panose="020B0402040504020204" pitchFamily="34" charset="0"/>
              </a:rPr>
              <a:t>S.P. Jain</a:t>
            </a:r>
            <a:r>
              <a:rPr lang="zh-CN" altLang="en-US" sz="1200" dirty="0">
                <a:solidFill>
                  <a:schemeClr val="bg1"/>
                </a:solidFill>
                <a:latin typeface="Calibri" panose="020F0502020204030204" pitchFamily="34" charset="0"/>
                <a:ea typeface="微软雅黑" panose="020B0503020204020204" pitchFamily="34" charset="-122"/>
                <a:cs typeface="Noto Sans Light" panose="020B0402040504020204" pitchFamily="34" charset="0"/>
              </a:rPr>
              <a:t>管理学院与研究</a:t>
            </a:r>
            <a:endParaRPr lang="en-GB" sz="1200" dirty="0">
              <a:solidFill>
                <a:schemeClr val="bg1"/>
              </a:solidFill>
              <a:latin typeface="Calibri" panose="020F0502020204030204" pitchFamily="34" charset="0"/>
              <a:ea typeface="微软雅黑" panose="020B0503020204020204" pitchFamily="34" charset="-122"/>
              <a:cs typeface="Noto Sans Light" panose="020B0402040504020204" pitchFamily="34" charset="0"/>
            </a:endParaRPr>
          </a:p>
        </p:txBody>
      </p:sp>
    </p:spTree>
    <p:extLst>
      <p:ext uri="{BB962C8B-B14F-4D97-AF65-F5344CB8AC3E}">
        <p14:creationId xmlns:p14="http://schemas.microsoft.com/office/powerpoint/2010/main" val="3129776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9AD934A-71CF-D68C-55A5-36153A6E54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7C619-4953-5243-BFBE-A7669A3EE1F0}" type="slidenum">
              <a:rPr kumimoji="0" lang="en-US" sz="800" b="0" i="0" u="none" strike="noStrike" kern="1200" cap="none" spc="0" normalizeH="0" baseline="0" noProof="0" smtClean="0">
                <a:ln>
                  <a:noFill/>
                </a:ln>
                <a:solidFill>
                  <a:srgbClr val="202020">
                    <a:tint val="75000"/>
                  </a:srgbClr>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dirty="0">
              <a:ln>
                <a:noFill/>
              </a:ln>
              <a:solidFill>
                <a:srgbClr val="202020">
                  <a:tint val="75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 name="Slide Number Placeholder 2">
            <a:extLst>
              <a:ext uri="{FF2B5EF4-FFF2-40B4-BE49-F238E27FC236}">
                <a16:creationId xmlns:a16="http://schemas.microsoft.com/office/drawing/2014/main" id="{0B05422F-706E-2B6F-3450-BF32EBE61099}"/>
              </a:ext>
            </a:extLst>
          </p:cNvPr>
          <p:cNvSpPr txBox="1">
            <a:spLocks/>
          </p:cNvSpPr>
          <p:nvPr/>
        </p:nvSpPr>
        <p:spPr>
          <a:xfrm>
            <a:off x="9113837" y="6477357"/>
            <a:ext cx="2743200" cy="123111"/>
          </a:xfrm>
          <a:prstGeom prst="rect">
            <a:avLst/>
          </a:prstGeom>
        </p:spPr>
        <p:txBody>
          <a:bodyPr vert="horz" lIns="0" tIns="0" rIns="0" bIns="0" rtlCol="0" anchor="ctr">
            <a:spAutoFit/>
          </a:bodyPr>
          <a:lstStyle>
            <a:defPPr>
              <a:defRPr lang="en-US"/>
            </a:defPPr>
            <a:lvl1pPr marL="0" algn="r" defTabSz="914400" rtl="0" eaLnBrk="1" latinLnBrk="0" hangingPunct="1">
              <a:defRPr sz="800" b="0" i="0" kern="120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ED7C619-4953-5243-BFBE-A7669A3EE1F0}" type="slidenum">
              <a:rPr kumimoji="0" lang="en-US" sz="800" b="0" i="0" u="none" strike="noStrike" kern="1200" cap="none" spc="0" normalizeH="0" baseline="0" noProof="0" smtClean="0">
                <a:ln>
                  <a:noFill/>
                </a:ln>
                <a:solidFill>
                  <a:srgbClr val="202020">
                    <a:tint val="75000"/>
                  </a:srgbClr>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rgbClr val="202020">
                  <a:tint val="75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0" name="TextBox 9">
            <a:extLst>
              <a:ext uri="{FF2B5EF4-FFF2-40B4-BE49-F238E27FC236}">
                <a16:creationId xmlns:a16="http://schemas.microsoft.com/office/drawing/2014/main" id="{1C7F960D-C42C-DCF1-CD8F-285C91B3ABC1}"/>
              </a:ext>
            </a:extLst>
          </p:cNvPr>
          <p:cNvSpPr txBox="1"/>
          <p:nvPr/>
        </p:nvSpPr>
        <p:spPr>
          <a:xfrm>
            <a:off x="529180" y="432865"/>
            <a:ext cx="9077576" cy="430887"/>
          </a:xfrm>
          <a:prstGeom prst="rect">
            <a:avLst/>
          </a:prstGeom>
          <a:noFill/>
        </p:spPr>
        <p:txBody>
          <a:bodyPr wrap="square" lIns="0" tIns="0" rIns="0" bIns="0" rtlCol="0">
            <a:spAutoFit/>
          </a:bodyPr>
          <a:lstStyle/>
          <a:p>
            <a:pPr marL="0" marR="0" lvl="0" indent="0" algn="l" defTabSz="914400" rtl="0" eaLnBrk="1" fontAlgn="auto" latinLnBrk="0" hangingPunct="1">
              <a:spcBef>
                <a:spcPts val="0"/>
              </a:spcBef>
              <a:spcAft>
                <a:spcPts val="600"/>
              </a:spcAft>
              <a:buClrTx/>
              <a:buSzTx/>
              <a:buFontTx/>
              <a:buNone/>
              <a:tabLst/>
              <a:defRPr/>
            </a:pPr>
            <a:r>
              <a:rPr lang="zh-CN" altLang="en-US" sz="2800" dirty="0">
                <a:solidFill>
                  <a:schemeClr val="accent4">
                    <a:lumMod val="75000"/>
                  </a:schemeClr>
                </a:solidFill>
                <a:latin typeface="+mj-ea"/>
                <a:ea typeface="+mj-ea"/>
                <a:cs typeface="Noto Sans" panose="020B0502040504020204" pitchFamily="34" charset="0"/>
              </a:rPr>
              <a:t>资讯信息筛选整合：为公司决策提供坚实支撑</a:t>
            </a:r>
            <a:endParaRPr kumimoji="0" lang="en-US" sz="2800" b="0" i="0" u="none" strike="noStrike" kern="1200" cap="none" spc="0" normalizeH="0" baseline="0" noProof="0" dirty="0">
              <a:ln>
                <a:noFill/>
              </a:ln>
              <a:solidFill>
                <a:schemeClr val="accent4">
                  <a:lumMod val="75000"/>
                </a:schemeClr>
              </a:solidFill>
              <a:effectLst/>
              <a:uLnTx/>
              <a:uFillTx/>
              <a:latin typeface="+mj-ea"/>
              <a:ea typeface="+mj-ea"/>
              <a:cs typeface="Noto Sans" panose="020B0502040504020204" pitchFamily="34" charset="0"/>
            </a:endParaRPr>
          </a:p>
        </p:txBody>
      </p:sp>
      <p:grpSp>
        <p:nvGrpSpPr>
          <p:cNvPr id="715" name="Group 714">
            <a:extLst>
              <a:ext uri="{FF2B5EF4-FFF2-40B4-BE49-F238E27FC236}">
                <a16:creationId xmlns:a16="http://schemas.microsoft.com/office/drawing/2014/main" id="{884C8404-50A7-0757-2DBD-BF46442A494F}"/>
              </a:ext>
            </a:extLst>
          </p:cNvPr>
          <p:cNvGrpSpPr/>
          <p:nvPr/>
        </p:nvGrpSpPr>
        <p:grpSpPr>
          <a:xfrm>
            <a:off x="4214" y="1302626"/>
            <a:ext cx="3943117" cy="4755707"/>
            <a:chOff x="-9144" y="1213668"/>
            <a:chExt cx="3664262" cy="4755707"/>
          </a:xfrm>
        </p:grpSpPr>
        <p:sp>
          <p:nvSpPr>
            <p:cNvPr id="9" name="Rectangle 8">
              <a:extLst>
                <a:ext uri="{FF2B5EF4-FFF2-40B4-BE49-F238E27FC236}">
                  <a16:creationId xmlns:a16="http://schemas.microsoft.com/office/drawing/2014/main" id="{BCABB2F7-9C96-BCBA-C1AD-A0B6FCDB4A25}"/>
                </a:ext>
              </a:extLst>
            </p:cNvPr>
            <p:cNvSpPr/>
            <p:nvPr/>
          </p:nvSpPr>
          <p:spPr>
            <a:xfrm>
              <a:off x="-9144" y="1213668"/>
              <a:ext cx="3664262" cy="47557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C7571B44-D7F1-662D-2618-31588FAEC5AE}"/>
                </a:ext>
              </a:extLst>
            </p:cNvPr>
            <p:cNvGrpSpPr/>
            <p:nvPr/>
          </p:nvGrpSpPr>
          <p:grpSpPr>
            <a:xfrm>
              <a:off x="253532" y="1585844"/>
              <a:ext cx="3190555" cy="2770250"/>
              <a:chOff x="4902821" y="2451565"/>
              <a:chExt cx="3190555" cy="2281170"/>
            </a:xfrm>
          </p:grpSpPr>
          <p:sp>
            <p:nvSpPr>
              <p:cNvPr id="19" name="TextBox 18">
                <a:extLst>
                  <a:ext uri="{FF2B5EF4-FFF2-40B4-BE49-F238E27FC236}">
                    <a16:creationId xmlns:a16="http://schemas.microsoft.com/office/drawing/2014/main" id="{65364BFC-F811-9F6C-1A3A-12B9D6186A23}"/>
                  </a:ext>
                </a:extLst>
              </p:cNvPr>
              <p:cNvSpPr txBox="1"/>
              <p:nvPr/>
            </p:nvSpPr>
            <p:spPr>
              <a:xfrm>
                <a:off x="4902821" y="2451565"/>
                <a:ext cx="779522" cy="428312"/>
              </a:xfrm>
              <a:prstGeom prst="rect">
                <a:avLst/>
              </a:prstGeom>
              <a:noFill/>
            </p:spPr>
            <p:txBody>
              <a:bodyPr wrap="square" lIns="0" tIns="0" rIns="0" bIns="0" rtlCol="0">
                <a:spAutoFit/>
              </a:bodyPr>
              <a:lstStyle/>
              <a:p>
                <a:pPr marL="0" marR="0" lvl="0" indent="0" algn="l" defTabSz="914400" rtl="0" eaLnBrk="1" fontAlgn="auto" latinLnBrk="0" hangingPunct="1">
                  <a:lnSpc>
                    <a:spcPts val="4000"/>
                  </a:lnSpc>
                  <a:spcBef>
                    <a:spcPts val="0"/>
                  </a:spcBef>
                  <a:spcAft>
                    <a:spcPts val="600"/>
                  </a:spcAft>
                  <a:buClrTx/>
                  <a:buSzTx/>
                  <a:buFontTx/>
                  <a:buNone/>
                  <a:tabLst/>
                  <a:defRPr/>
                </a:pPr>
                <a:endParaRPr kumimoji="0" lang="en-US" sz="4000" b="0" i="0" u="none" strike="noStrike" kern="1200" cap="none" spc="0" normalizeH="0" baseline="0" noProof="0" dirty="0">
                  <a:ln>
                    <a:noFill/>
                  </a:ln>
                  <a:solidFill>
                    <a:srgbClr val="FE6E4B"/>
                  </a:solidFill>
                  <a:effectLst/>
                  <a:uLnTx/>
                  <a:uFillTx/>
                  <a:latin typeface="Noto Sans Light" panose="020B0402040504020204" pitchFamily="34" charset="0"/>
                  <a:ea typeface="Noto Sans Light" panose="020B0402040504020204" pitchFamily="34" charset="0"/>
                  <a:cs typeface="Noto Sans Light" panose="020B0402040504020204" pitchFamily="34" charset="0"/>
                </a:endParaRPr>
              </a:p>
            </p:txBody>
          </p:sp>
          <p:sp>
            <p:nvSpPr>
              <p:cNvPr id="20" name="TextBox 19">
                <a:extLst>
                  <a:ext uri="{FF2B5EF4-FFF2-40B4-BE49-F238E27FC236}">
                    <a16:creationId xmlns:a16="http://schemas.microsoft.com/office/drawing/2014/main" id="{A3B95A9D-1E93-6D5A-9378-C02C15072BDF}"/>
                  </a:ext>
                </a:extLst>
              </p:cNvPr>
              <p:cNvSpPr txBox="1"/>
              <p:nvPr/>
            </p:nvSpPr>
            <p:spPr>
              <a:xfrm>
                <a:off x="5889371" y="2459272"/>
                <a:ext cx="2204005" cy="395946"/>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Noto Sans Light" panose="020B0402040504020204" pitchFamily="34" charset="0"/>
                    <a:ea typeface="Noto Sans Light" panose="020B0402040504020204" pitchFamily="34" charset="0"/>
                    <a:cs typeface="Noto Sans Light" panose="020B0402040504020204" pitchFamily="34" charset="0"/>
                  </a:rPr>
                  <a:t>我们运用实地走访的方式，确保甄选出最优质的本地信息源。</a:t>
                </a:r>
                <a:endParaRPr kumimoji="0" lang="en-US" sz="1100" b="0" i="0" u="none" strike="noStrike" kern="1200" cap="none" spc="0" normalizeH="0" baseline="0" noProof="0" dirty="0">
                  <a:ln>
                    <a:noFill/>
                  </a:ln>
                  <a:solidFill>
                    <a:srgbClr val="FFFFFF"/>
                  </a:solidFill>
                  <a:effectLst/>
                  <a:uLnTx/>
                  <a:uFillTx/>
                  <a:latin typeface="Noto Sans Light" panose="020B0402040504020204" pitchFamily="34" charset="0"/>
                  <a:ea typeface="Noto Sans Light" panose="020B0402040504020204" pitchFamily="34" charset="0"/>
                  <a:cs typeface="Noto Sans Light" panose="020B0402040504020204" pitchFamily="34" charset="0"/>
                </a:endParaRPr>
              </a:p>
            </p:txBody>
          </p:sp>
          <p:sp>
            <p:nvSpPr>
              <p:cNvPr id="21" name="TextBox 20">
                <a:extLst>
                  <a:ext uri="{FF2B5EF4-FFF2-40B4-BE49-F238E27FC236}">
                    <a16:creationId xmlns:a16="http://schemas.microsoft.com/office/drawing/2014/main" id="{EF297647-3F8B-207D-7345-E4C8D45BF855}"/>
                  </a:ext>
                </a:extLst>
              </p:cNvPr>
              <p:cNvSpPr txBox="1"/>
              <p:nvPr/>
            </p:nvSpPr>
            <p:spPr>
              <a:xfrm>
                <a:off x="5887981" y="4336788"/>
                <a:ext cx="2072265" cy="395947"/>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Noto Sans Light" panose="020B0402040504020204" pitchFamily="34" charset="0"/>
                    <a:ea typeface="Noto Sans Light" panose="020B0402040504020204" pitchFamily="34" charset="0"/>
                    <a:cs typeface="Noto Sans Light" panose="020B0402040504020204" pitchFamily="34" charset="0"/>
                  </a:rPr>
                  <a:t>历经三十余载，我们已与全球著名研究机构建立了深厚的合作关系。</a:t>
                </a:r>
                <a:endParaRPr kumimoji="0" lang="en-US" sz="1100" b="0" i="0" u="none" strike="noStrike" kern="1200" cap="none" spc="0" normalizeH="0" baseline="0" noProof="0" dirty="0">
                  <a:ln>
                    <a:noFill/>
                  </a:ln>
                  <a:solidFill>
                    <a:srgbClr val="FFFFFF"/>
                  </a:solidFill>
                  <a:effectLst/>
                  <a:uLnTx/>
                  <a:uFillTx/>
                  <a:latin typeface="Noto Sans Light" panose="020B0402040504020204" pitchFamily="34" charset="0"/>
                  <a:ea typeface="Noto Sans Light" panose="020B0402040504020204" pitchFamily="34" charset="0"/>
                  <a:cs typeface="Noto Sans Light" panose="020B0402040504020204" pitchFamily="34" charset="0"/>
                </a:endParaRPr>
              </a:p>
            </p:txBody>
          </p:sp>
        </p:grpSp>
        <p:grpSp>
          <p:nvGrpSpPr>
            <p:cNvPr id="12" name="Group 11">
              <a:extLst>
                <a:ext uri="{FF2B5EF4-FFF2-40B4-BE49-F238E27FC236}">
                  <a16:creationId xmlns:a16="http://schemas.microsoft.com/office/drawing/2014/main" id="{F0CD2BAA-9FBB-ED75-E58A-833AEE65C25F}"/>
                </a:ext>
              </a:extLst>
            </p:cNvPr>
            <p:cNvGrpSpPr/>
            <p:nvPr/>
          </p:nvGrpSpPr>
          <p:grpSpPr>
            <a:xfrm>
              <a:off x="253526" y="2591307"/>
              <a:ext cx="3057431" cy="637485"/>
              <a:chOff x="4902815" y="3104234"/>
              <a:chExt cx="3057431" cy="524939"/>
            </a:xfrm>
          </p:grpSpPr>
          <p:sp>
            <p:nvSpPr>
              <p:cNvPr id="17" name="TextBox 16">
                <a:extLst>
                  <a:ext uri="{FF2B5EF4-FFF2-40B4-BE49-F238E27FC236}">
                    <a16:creationId xmlns:a16="http://schemas.microsoft.com/office/drawing/2014/main" id="{4D5BBCD0-3153-4F47-AD5A-9A251C2F311C}"/>
                  </a:ext>
                </a:extLst>
              </p:cNvPr>
              <p:cNvSpPr txBox="1"/>
              <p:nvPr/>
            </p:nvSpPr>
            <p:spPr>
              <a:xfrm>
                <a:off x="4902815" y="3104234"/>
                <a:ext cx="779522" cy="428312"/>
              </a:xfrm>
              <a:prstGeom prst="rect">
                <a:avLst/>
              </a:prstGeom>
              <a:noFill/>
            </p:spPr>
            <p:txBody>
              <a:bodyPr wrap="square" lIns="0" tIns="0" rIns="0" bIns="0" rtlCol="0">
                <a:spAutoFit/>
              </a:bodyPr>
              <a:lstStyle/>
              <a:p>
                <a:pPr marL="0" marR="0" lvl="0" indent="0" algn="l" defTabSz="914400" rtl="0" eaLnBrk="1" fontAlgn="auto" latinLnBrk="0" hangingPunct="1">
                  <a:lnSpc>
                    <a:spcPts val="4000"/>
                  </a:lnSpc>
                  <a:spcBef>
                    <a:spcPts val="0"/>
                  </a:spcBef>
                  <a:spcAft>
                    <a:spcPts val="600"/>
                  </a:spcAft>
                  <a:buClrTx/>
                  <a:buSzTx/>
                  <a:buFontTx/>
                  <a:buNone/>
                  <a:tabLst/>
                  <a:defRPr/>
                </a:pPr>
                <a:endParaRPr kumimoji="0" lang="en-US" sz="4000" b="0" i="0" u="none" strike="noStrike" kern="1200" cap="none" spc="0" normalizeH="0" baseline="0" noProof="0" dirty="0">
                  <a:ln>
                    <a:noFill/>
                  </a:ln>
                  <a:solidFill>
                    <a:srgbClr val="FE6E4B"/>
                  </a:solidFill>
                  <a:effectLst/>
                  <a:uLnTx/>
                  <a:uFillTx/>
                  <a:latin typeface="Noto Sans Light" panose="020B0402040504020204" pitchFamily="34" charset="0"/>
                  <a:ea typeface="Noto Sans Light" panose="020B0402040504020204" pitchFamily="34" charset="0"/>
                  <a:cs typeface="Noto Sans Light" panose="020B0402040504020204" pitchFamily="34" charset="0"/>
                </a:endParaRPr>
              </a:p>
            </p:txBody>
          </p:sp>
          <p:sp>
            <p:nvSpPr>
              <p:cNvPr id="18" name="TextBox 17">
                <a:extLst>
                  <a:ext uri="{FF2B5EF4-FFF2-40B4-BE49-F238E27FC236}">
                    <a16:creationId xmlns:a16="http://schemas.microsoft.com/office/drawing/2014/main" id="{FFFB7108-3A22-9CAF-129F-0028D2E85D24}"/>
                  </a:ext>
                </a:extLst>
              </p:cNvPr>
              <p:cNvSpPr txBox="1"/>
              <p:nvPr/>
            </p:nvSpPr>
            <p:spPr>
              <a:xfrm>
                <a:off x="5887982" y="3105451"/>
                <a:ext cx="2072264" cy="523722"/>
              </a:xfrm>
              <a:prstGeom prst="rect">
                <a:avLst/>
              </a:prstGeom>
              <a:noFill/>
            </p:spPr>
            <p:txBody>
              <a:bodyPr wrap="square" lIns="0" tIns="0" rIns="0" bIns="0" rtlCol="0">
                <a:spAutoFit/>
              </a:bodyPr>
              <a:lstStyle/>
              <a:p>
                <a:pPr marL="0" marR="0" lvl="0" indent="0" algn="l" defTabSz="914400" rtl="0" eaLnBrk="1" fontAlgn="auto" latinLnBrk="0" hangingPunct="1">
                  <a:lnSpc>
                    <a:spcPts val="1700"/>
                  </a:lnSpc>
                  <a:spcBef>
                    <a:spcPts val="0"/>
                  </a:spcBef>
                  <a:spcAft>
                    <a:spcPts val="60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Noto Sans Light" panose="020B0402040504020204" pitchFamily="34" charset="0"/>
                    <a:ea typeface="Noto Sans Light" panose="020B0402040504020204" pitchFamily="34" charset="0"/>
                    <a:cs typeface="Noto Sans Light" panose="020B0402040504020204" pitchFamily="34" charset="0"/>
                  </a:rPr>
                  <a:t>我们组建了一支专业的本土专家团队，他们能够精准地发现并获取顶尖的研究资料。</a:t>
                </a:r>
                <a:endParaRPr kumimoji="0" lang="en-US" sz="1100" b="0" i="0" u="none" strike="noStrike" kern="1200" cap="none" spc="0" normalizeH="0" baseline="0" noProof="0" dirty="0">
                  <a:ln>
                    <a:noFill/>
                  </a:ln>
                  <a:solidFill>
                    <a:srgbClr val="FFFFFF"/>
                  </a:solidFill>
                  <a:effectLst/>
                  <a:uLnTx/>
                  <a:uFillTx/>
                  <a:latin typeface="Noto Sans Light" panose="020B0402040504020204" pitchFamily="34" charset="0"/>
                  <a:ea typeface="Noto Sans Light" panose="020B0402040504020204" pitchFamily="34" charset="0"/>
                  <a:cs typeface="Noto Sans Light" panose="020B0402040504020204" pitchFamily="34" charset="0"/>
                </a:endParaRPr>
              </a:p>
            </p:txBody>
          </p:sp>
        </p:grpSp>
        <p:sp>
          <p:nvSpPr>
            <p:cNvPr id="13" name="TextBox 12">
              <a:extLst>
                <a:ext uri="{FF2B5EF4-FFF2-40B4-BE49-F238E27FC236}">
                  <a16:creationId xmlns:a16="http://schemas.microsoft.com/office/drawing/2014/main" id="{8EDF1086-BE1F-BFED-B978-C8270D9C3192}"/>
                </a:ext>
              </a:extLst>
            </p:cNvPr>
            <p:cNvSpPr txBox="1"/>
            <p:nvPr/>
          </p:nvSpPr>
          <p:spPr>
            <a:xfrm>
              <a:off x="1238690" y="4928991"/>
              <a:ext cx="2134846" cy="734753"/>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Noto Sans Light" panose="020B0402040504020204" pitchFamily="34" charset="0"/>
                  <a:ea typeface="Noto Sans Light" panose="020B0402040504020204" pitchFamily="34" charset="0"/>
                  <a:cs typeface="Noto Sans Light" panose="020B0402040504020204" pitchFamily="34" charset="0"/>
                </a:rPr>
                <a:t>我们从研究机构、咨询公司、银行等多个信息源中，精心挑选并整合了丰富内容。</a:t>
              </a:r>
              <a:endParaRPr kumimoji="0" lang="en-US" sz="1100" b="0" i="0" u="none" strike="noStrike" kern="1200" cap="none" spc="0" normalizeH="0" baseline="0" noProof="0" dirty="0">
                <a:ln>
                  <a:noFill/>
                </a:ln>
                <a:solidFill>
                  <a:srgbClr val="FFFFFF"/>
                </a:solidFill>
                <a:effectLst/>
                <a:uLnTx/>
                <a:uFillTx/>
                <a:latin typeface="Noto Sans Light" panose="020B0402040504020204" pitchFamily="34" charset="0"/>
                <a:ea typeface="Noto Sans Light" panose="020B0402040504020204" pitchFamily="34" charset="0"/>
                <a:cs typeface="Noto Sans Light" panose="020B0402040504020204" pitchFamily="34" charset="0"/>
              </a:endParaRPr>
            </a:p>
          </p:txBody>
        </p:sp>
        <p:cxnSp>
          <p:nvCxnSpPr>
            <p:cNvPr id="14" name="Straight Connector 13">
              <a:extLst>
                <a:ext uri="{FF2B5EF4-FFF2-40B4-BE49-F238E27FC236}">
                  <a16:creationId xmlns:a16="http://schemas.microsoft.com/office/drawing/2014/main" id="{5F636944-8DC7-90CA-4F21-475D921AFAB9}"/>
                </a:ext>
              </a:extLst>
            </p:cNvPr>
            <p:cNvCxnSpPr>
              <a:cxnSpLocks/>
            </p:cNvCxnSpPr>
            <p:nvPr/>
          </p:nvCxnSpPr>
          <p:spPr>
            <a:xfrm flipV="1">
              <a:off x="304955" y="3496425"/>
              <a:ext cx="3068581" cy="86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7AFAA12-238F-D7A0-DAE0-39B23A71BC44}"/>
                </a:ext>
              </a:extLst>
            </p:cNvPr>
            <p:cNvCxnSpPr>
              <a:cxnSpLocks/>
            </p:cNvCxnSpPr>
            <p:nvPr/>
          </p:nvCxnSpPr>
          <p:spPr>
            <a:xfrm>
              <a:off x="304955" y="2337497"/>
              <a:ext cx="31438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A5529FF-CA99-03E6-6CB3-48B041E8ECBA}"/>
                </a:ext>
              </a:extLst>
            </p:cNvPr>
            <p:cNvCxnSpPr>
              <a:cxnSpLocks/>
            </p:cNvCxnSpPr>
            <p:nvPr/>
          </p:nvCxnSpPr>
          <p:spPr>
            <a:xfrm>
              <a:off x="300188" y="4714935"/>
              <a:ext cx="31438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Graphic 21" descr="Globe outline">
              <a:extLst>
                <a:ext uri="{FF2B5EF4-FFF2-40B4-BE49-F238E27FC236}">
                  <a16:creationId xmlns:a16="http://schemas.microsoft.com/office/drawing/2014/main" id="{7EF5021D-C820-FF2E-57FE-78F5A661F6C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2289" y="1591233"/>
              <a:ext cx="488776" cy="488776"/>
            </a:xfrm>
            <a:prstGeom prst="rect">
              <a:avLst/>
            </a:prstGeom>
          </p:spPr>
        </p:pic>
        <p:pic>
          <p:nvPicPr>
            <p:cNvPr id="23" name="Graphic 22" descr="Group of people outline">
              <a:extLst>
                <a:ext uri="{FF2B5EF4-FFF2-40B4-BE49-F238E27FC236}">
                  <a16:creationId xmlns:a16="http://schemas.microsoft.com/office/drawing/2014/main" id="{D765150A-6DD9-79B6-3C95-CD444C1DDF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1738" y="2598424"/>
              <a:ext cx="664577" cy="664578"/>
            </a:xfrm>
            <a:prstGeom prst="rect">
              <a:avLst/>
            </a:prstGeom>
          </p:spPr>
        </p:pic>
        <p:pic>
          <p:nvPicPr>
            <p:cNvPr id="24" name="Graphic 23" descr="Handshake outline">
              <a:extLst>
                <a:ext uri="{FF2B5EF4-FFF2-40B4-BE49-F238E27FC236}">
                  <a16:creationId xmlns:a16="http://schemas.microsoft.com/office/drawing/2014/main" id="{689D30FD-F9C9-2B77-7C10-1B4D378E56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755" y="3743695"/>
              <a:ext cx="686865" cy="686865"/>
            </a:xfrm>
            <a:prstGeom prst="rect">
              <a:avLst/>
            </a:prstGeom>
          </p:spPr>
        </p:pic>
        <p:pic>
          <p:nvPicPr>
            <p:cNvPr id="25" name="Graphic 24" descr="Venn diagram outline">
              <a:extLst>
                <a:ext uri="{FF2B5EF4-FFF2-40B4-BE49-F238E27FC236}">
                  <a16:creationId xmlns:a16="http://schemas.microsoft.com/office/drawing/2014/main" id="{8E2DCD61-402F-A3CA-C894-EB92ADF186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1436" y="4982569"/>
              <a:ext cx="627599" cy="627599"/>
            </a:xfrm>
            <a:prstGeom prst="rect">
              <a:avLst/>
            </a:prstGeom>
          </p:spPr>
        </p:pic>
      </p:grpSp>
      <p:grpSp>
        <p:nvGrpSpPr>
          <p:cNvPr id="602" name="Group 601">
            <a:extLst>
              <a:ext uri="{FF2B5EF4-FFF2-40B4-BE49-F238E27FC236}">
                <a16:creationId xmlns:a16="http://schemas.microsoft.com/office/drawing/2014/main" id="{4491EE25-7794-F3D3-DB01-5A26229A0916}"/>
              </a:ext>
            </a:extLst>
          </p:cNvPr>
          <p:cNvGrpSpPr/>
          <p:nvPr/>
        </p:nvGrpSpPr>
        <p:grpSpPr>
          <a:xfrm>
            <a:off x="7501568" y="251106"/>
            <a:ext cx="982968" cy="312770"/>
            <a:chOff x="4902815" y="2451565"/>
            <a:chExt cx="779528" cy="1256264"/>
          </a:xfrm>
        </p:grpSpPr>
        <p:sp>
          <p:nvSpPr>
            <p:cNvPr id="604" name="TextBox 603">
              <a:extLst>
                <a:ext uri="{FF2B5EF4-FFF2-40B4-BE49-F238E27FC236}">
                  <a16:creationId xmlns:a16="http://schemas.microsoft.com/office/drawing/2014/main" id="{EA616158-3DEE-7222-3679-7F9391CF07EC}"/>
                </a:ext>
              </a:extLst>
            </p:cNvPr>
            <p:cNvSpPr txBox="1"/>
            <p:nvPr/>
          </p:nvSpPr>
          <p:spPr>
            <a:xfrm>
              <a:off x="4902821" y="2451565"/>
              <a:ext cx="779522" cy="428312"/>
            </a:xfrm>
            <a:prstGeom prst="rect">
              <a:avLst/>
            </a:prstGeom>
            <a:noFill/>
          </p:spPr>
          <p:txBody>
            <a:bodyPr wrap="square" lIns="0" tIns="0" rIns="0" bIns="0" rtlCol="0">
              <a:spAutoFit/>
            </a:bodyPr>
            <a:lstStyle/>
            <a:p>
              <a:pPr marL="0" marR="0" lvl="0" indent="0" algn="l" defTabSz="914400" rtl="0" eaLnBrk="1" fontAlgn="auto" latinLnBrk="0" hangingPunct="1">
                <a:lnSpc>
                  <a:spcPts val="4000"/>
                </a:lnSpc>
                <a:spcBef>
                  <a:spcPts val="0"/>
                </a:spcBef>
                <a:spcAft>
                  <a:spcPts val="600"/>
                </a:spcAft>
                <a:buClrTx/>
                <a:buSzTx/>
                <a:buFontTx/>
                <a:buNone/>
                <a:tabLst/>
                <a:defRPr/>
              </a:pPr>
              <a:endParaRPr kumimoji="0" lang="en-US" sz="4000" b="0" i="0" u="none" strike="noStrike" kern="1200" cap="none" spc="0" normalizeH="0" baseline="0" noProof="0" dirty="0">
                <a:ln>
                  <a:noFill/>
                </a:ln>
                <a:solidFill>
                  <a:srgbClr val="FE6E4B"/>
                </a:solidFill>
                <a:effectLst/>
                <a:uLnTx/>
                <a:uFillTx/>
                <a:latin typeface="Noto Sans Light" panose="020B0402040504020204" pitchFamily="34" charset="0"/>
                <a:ea typeface="Noto Sans Light" panose="020B0402040504020204" pitchFamily="34" charset="0"/>
                <a:cs typeface="Noto Sans Light" panose="020B0402040504020204" pitchFamily="34" charset="0"/>
              </a:endParaRPr>
            </a:p>
          </p:txBody>
        </p:sp>
        <p:sp>
          <p:nvSpPr>
            <p:cNvPr id="605" name="TextBox 604">
              <a:extLst>
                <a:ext uri="{FF2B5EF4-FFF2-40B4-BE49-F238E27FC236}">
                  <a16:creationId xmlns:a16="http://schemas.microsoft.com/office/drawing/2014/main" id="{93133B78-8AF9-7906-E225-5390F7AE7708}"/>
                </a:ext>
              </a:extLst>
            </p:cNvPr>
            <p:cNvSpPr txBox="1"/>
            <p:nvPr/>
          </p:nvSpPr>
          <p:spPr>
            <a:xfrm>
              <a:off x="4902815" y="3279517"/>
              <a:ext cx="779522" cy="428312"/>
            </a:xfrm>
            <a:prstGeom prst="rect">
              <a:avLst/>
            </a:prstGeom>
            <a:noFill/>
          </p:spPr>
          <p:txBody>
            <a:bodyPr wrap="square" lIns="0" tIns="0" rIns="0" bIns="0" rtlCol="0">
              <a:spAutoFit/>
            </a:bodyPr>
            <a:lstStyle/>
            <a:p>
              <a:pPr marL="0" marR="0" lvl="0" indent="0" algn="l" defTabSz="914400" rtl="0" eaLnBrk="1" fontAlgn="auto" latinLnBrk="0" hangingPunct="1">
                <a:lnSpc>
                  <a:spcPts val="4000"/>
                </a:lnSpc>
                <a:spcBef>
                  <a:spcPts val="0"/>
                </a:spcBef>
                <a:spcAft>
                  <a:spcPts val="600"/>
                </a:spcAft>
                <a:buClrTx/>
                <a:buSzTx/>
                <a:buFontTx/>
                <a:buNone/>
                <a:tabLst/>
                <a:defRPr/>
              </a:pPr>
              <a:endParaRPr kumimoji="0" lang="en-US" sz="4000" b="0" i="0" u="none" strike="noStrike" kern="1200" cap="none" spc="0" normalizeH="0" baseline="0" noProof="0" dirty="0">
                <a:ln>
                  <a:noFill/>
                </a:ln>
                <a:solidFill>
                  <a:srgbClr val="FE6E4B"/>
                </a:solidFill>
                <a:effectLst/>
                <a:uLnTx/>
                <a:uFillTx/>
                <a:latin typeface="Noto Sans Light" panose="020B0402040504020204" pitchFamily="34" charset="0"/>
                <a:ea typeface="Noto Sans Light" panose="020B0402040504020204" pitchFamily="34" charset="0"/>
                <a:cs typeface="Noto Sans Light" panose="020B0402040504020204" pitchFamily="34" charset="0"/>
              </a:endParaRPr>
            </a:p>
          </p:txBody>
        </p:sp>
      </p:grpSp>
      <p:sp>
        <p:nvSpPr>
          <p:cNvPr id="609" name="Content Placeholder 2">
            <a:extLst>
              <a:ext uri="{FF2B5EF4-FFF2-40B4-BE49-F238E27FC236}">
                <a16:creationId xmlns:a16="http://schemas.microsoft.com/office/drawing/2014/main" id="{C9A7AE4B-D835-6B9A-4847-2BEE3AF6B437}"/>
              </a:ext>
            </a:extLst>
          </p:cNvPr>
          <p:cNvSpPr txBox="1">
            <a:spLocks/>
          </p:cNvSpPr>
          <p:nvPr/>
        </p:nvSpPr>
        <p:spPr>
          <a:xfrm>
            <a:off x="4743648" y="5557464"/>
            <a:ext cx="5974492" cy="720726"/>
          </a:xfrm>
          <a:prstGeom prst="rect">
            <a:avLst/>
          </a:prstGeom>
        </p:spPr>
        <p:txBody>
          <a:bodyPr vert="horz" wrap="square" lIns="0" tIns="0" rIns="0" bIns="0" rtlCol="0">
            <a:noAutofit/>
          </a:bodyPr>
          <a:lstStyle>
            <a:lvl1pPr marL="0" indent="0" algn="l" defTabSz="914400" rtl="0" eaLnBrk="1" latinLnBrk="0" hangingPunct="1">
              <a:lnSpc>
                <a:spcPts val="2300"/>
              </a:lnSpc>
              <a:spcBef>
                <a:spcPts val="0"/>
              </a:spcBef>
              <a:spcAft>
                <a:spcPts val="1200"/>
              </a:spcAft>
              <a:buFont typeface="Arial" panose="020B0604020202020204" pitchFamily="34" charset="0"/>
              <a:buNone/>
              <a:defRPr sz="16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1pPr>
            <a:lvl2pPr marL="0" indent="0" algn="l" defTabSz="914400" rtl="0" eaLnBrk="1" latinLnBrk="0" hangingPunct="1">
              <a:lnSpc>
                <a:spcPts val="1700"/>
              </a:lnSpc>
              <a:spcBef>
                <a:spcPts val="0"/>
              </a:spcBef>
              <a:spcAft>
                <a:spcPts val="600"/>
              </a:spcAft>
              <a:buFont typeface="Arial" panose="020B0604020202020204" pitchFamily="34" charset="0"/>
              <a:buNone/>
              <a:defRPr sz="1400" b="1" i="0" kern="1200">
                <a:solidFill>
                  <a:schemeClr val="tx1"/>
                </a:solidFill>
                <a:latin typeface="Noto Sans SemBd" panose="020B0502040504020204" pitchFamily="34" charset="0"/>
                <a:ea typeface="Noto Sans SemBd" panose="020B0502040504020204" pitchFamily="34" charset="0"/>
                <a:cs typeface="Noto Sans SemBd" panose="020B0502040504020204" pitchFamily="34" charset="0"/>
              </a:defRPr>
            </a:lvl2pPr>
            <a:lvl3pPr marL="0" indent="0" algn="l" defTabSz="914400" rtl="0" eaLnBrk="1" latinLnBrk="0" hangingPunct="1">
              <a:lnSpc>
                <a:spcPts val="1700"/>
              </a:lnSpc>
              <a:spcBef>
                <a:spcPts val="0"/>
              </a:spcBef>
              <a:spcAft>
                <a:spcPts val="600"/>
              </a:spcAft>
              <a:buFont typeface="Arial" panose="020B0604020202020204" pitchFamily="34" charset="0"/>
              <a:buNone/>
              <a:defRPr sz="12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zh-CN" altLang="en-US" sz="1600" b="0" i="0" u="none" strike="noStrike" kern="1200" cap="none" spc="0" normalizeH="0" baseline="0" noProof="0" dirty="0">
                <a:ln>
                  <a:noFill/>
                </a:ln>
                <a:solidFill>
                  <a:srgbClr val="202020"/>
                </a:solidFill>
                <a:effectLst/>
                <a:uLnTx/>
                <a:uFillTx/>
                <a:latin typeface="Noto Sans Light" panose="020B0402040504020204" pitchFamily="34" charset="0"/>
              </a:rPr>
              <a:t>依托</a:t>
            </a:r>
            <a:r>
              <a:rPr kumimoji="0" lang="en-US" altLang="zh-CN" sz="1600" b="0" i="0" u="none" strike="noStrike" kern="1200" cap="none" spc="0" normalizeH="0" baseline="0" noProof="0" dirty="0">
                <a:ln>
                  <a:noFill/>
                </a:ln>
                <a:solidFill>
                  <a:srgbClr val="202020"/>
                </a:solidFill>
                <a:effectLst/>
                <a:uLnTx/>
                <a:uFillTx/>
                <a:latin typeface="Noto Sans Light" panose="020B0402040504020204" pitchFamily="34" charset="0"/>
              </a:rPr>
              <a:t>EMIS</a:t>
            </a:r>
            <a:r>
              <a:rPr kumimoji="0" lang="zh-CN" altLang="en-US" sz="1600" b="0" i="0" u="none" strike="noStrike" kern="1200" cap="none" spc="0" normalizeH="0" baseline="0" noProof="0" dirty="0">
                <a:ln>
                  <a:noFill/>
                </a:ln>
                <a:solidFill>
                  <a:srgbClr val="202020"/>
                </a:solidFill>
                <a:effectLst/>
                <a:uLnTx/>
                <a:uFillTx/>
                <a:latin typeface="Noto Sans Light" panose="020B0402040504020204" pitchFamily="34" charset="0"/>
              </a:rPr>
              <a:t>遍布全球的业务网络，我们能够搜寻世界各地的有价值的资讯信息，为您制定战略与风险管理决策提供坚实支持。</a:t>
            </a:r>
            <a:endParaRPr kumimoji="0" lang="en-US" sz="1600" b="0" i="0" u="none" strike="noStrike" kern="1200" cap="none" spc="0" normalizeH="0" baseline="0" noProof="0" dirty="0">
              <a:ln>
                <a:noFill/>
              </a:ln>
              <a:solidFill>
                <a:srgbClr val="202020"/>
              </a:solidFill>
              <a:effectLst/>
              <a:uLnTx/>
              <a:uFillTx/>
              <a:latin typeface="Noto Sans Light" panose="020B0402040504020204" pitchFamily="34" charset="0"/>
            </a:endParaRPr>
          </a:p>
        </p:txBody>
      </p:sp>
      <p:pic>
        <p:nvPicPr>
          <p:cNvPr id="7" name="Picture 6">
            <a:extLst>
              <a:ext uri="{FF2B5EF4-FFF2-40B4-BE49-F238E27FC236}">
                <a16:creationId xmlns:a16="http://schemas.microsoft.com/office/drawing/2014/main" id="{B3B1C6E8-1C63-A1E0-DC68-59436F1D477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70135" y="1884354"/>
            <a:ext cx="6788372" cy="3373234"/>
          </a:xfrm>
          <a:prstGeom prst="rect">
            <a:avLst/>
          </a:prstGeom>
        </p:spPr>
      </p:pic>
    </p:spTree>
    <p:extLst>
      <p:ext uri="{BB962C8B-B14F-4D97-AF65-F5344CB8AC3E}">
        <p14:creationId xmlns:p14="http://schemas.microsoft.com/office/powerpoint/2010/main" val="3878527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44A1895-6D2E-59D7-EDB2-9BA9568F7E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7C619-4953-5243-BFBE-A7669A3EE1F0}" type="slidenum">
              <a:rPr kumimoji="0" lang="en-US" sz="800" b="0" i="0" u="none" strike="noStrike" kern="1200" cap="none" spc="0" normalizeH="0" baseline="0" noProof="0" smtClean="0">
                <a:ln>
                  <a:noFill/>
                </a:ln>
                <a:solidFill>
                  <a:srgbClr val="202020">
                    <a:tint val="75000"/>
                  </a:srgbClr>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dirty="0">
              <a:ln>
                <a:noFill/>
              </a:ln>
              <a:solidFill>
                <a:srgbClr val="202020">
                  <a:tint val="75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 name="Title 1">
            <a:extLst>
              <a:ext uri="{FF2B5EF4-FFF2-40B4-BE49-F238E27FC236}">
                <a16:creationId xmlns:a16="http://schemas.microsoft.com/office/drawing/2014/main" id="{E0BE5B36-BD2A-59DB-97AB-C1E869DA7284}"/>
              </a:ext>
            </a:extLst>
          </p:cNvPr>
          <p:cNvSpPr txBox="1">
            <a:spLocks/>
          </p:cNvSpPr>
          <p:nvPr/>
        </p:nvSpPr>
        <p:spPr>
          <a:xfrm>
            <a:off x="365319" y="699452"/>
            <a:ext cx="5311484" cy="1223861"/>
          </a:xfrm>
          <a:prstGeom prst="rect">
            <a:avLst/>
          </a:prstGeom>
        </p:spPr>
        <p:txBody>
          <a:bodyPr vert="horz" wrap="square" lIns="0" tIns="0" rIns="0" bIns="0" rtlCol="0" anchor="t" anchorCtr="0">
            <a:spAutoFit/>
          </a:bodyPr>
          <a:lstStyle>
            <a:lvl1pPr algn="l" defTabSz="914400" rtl="0" eaLnBrk="1" latinLnBrk="0" hangingPunct="1">
              <a:lnSpc>
                <a:spcPts val="3800"/>
              </a:lnSpc>
              <a:spcBef>
                <a:spcPct val="0"/>
              </a:spcBef>
              <a:spcAft>
                <a:spcPts val="1200"/>
              </a:spcAft>
              <a:buNone/>
              <a:defRPr sz="30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1pPr>
          </a:lstStyle>
          <a:p>
            <a:pPr marL="0" marR="0" lvl="0" indent="0" algn="l" defTabSz="914400" rtl="0" eaLnBrk="1" fontAlgn="auto" latinLnBrk="0" hangingPunct="1">
              <a:lnSpc>
                <a:spcPct val="150000"/>
              </a:lnSpc>
              <a:spcBef>
                <a:spcPct val="0"/>
              </a:spcBef>
              <a:spcAft>
                <a:spcPts val="1200"/>
              </a:spcAft>
              <a:buClrTx/>
              <a:buSzTx/>
              <a:buFontTx/>
              <a:buNone/>
              <a:tabLst/>
              <a:defRPr/>
            </a:pPr>
            <a:r>
              <a:rPr kumimoji="0" lang="en-US" altLang="zh-CN" sz="2800" b="0" i="0" u="none" strike="noStrike" kern="1200" cap="none" spc="0" normalizeH="0" baseline="0" noProof="0" dirty="0">
                <a:ln>
                  <a:noFill/>
                </a:ln>
                <a:solidFill>
                  <a:schemeClr val="accent4">
                    <a:lumMod val="75000"/>
                  </a:schemeClr>
                </a:solidFill>
                <a:effectLst/>
                <a:uLnTx/>
                <a:uFillTx/>
                <a:latin typeface="Noto Sans Light"/>
              </a:rPr>
              <a:t>EMIS</a:t>
            </a:r>
            <a:r>
              <a:rPr kumimoji="0" lang="zh-CN" altLang="en-US" sz="2800" b="0" i="0" u="none" strike="noStrike" kern="1200" cap="none" spc="0" normalizeH="0" baseline="0" noProof="0" dirty="0">
                <a:ln>
                  <a:noFill/>
                </a:ln>
                <a:solidFill>
                  <a:schemeClr val="accent4">
                    <a:lumMod val="75000"/>
                  </a:schemeClr>
                </a:solidFill>
                <a:effectLst/>
                <a:uLnTx/>
                <a:uFillTx/>
                <a:latin typeface="Noto Sans Light"/>
              </a:rPr>
              <a:t>的机器学习技术助力您挖掘极具价值的商业洞察</a:t>
            </a:r>
            <a:endParaRPr kumimoji="0" lang="en-GB" sz="2800" b="0" i="0" u="none" strike="noStrike" kern="1200" cap="none" spc="0" normalizeH="0" baseline="0" noProof="0" dirty="0">
              <a:ln>
                <a:noFill/>
              </a:ln>
              <a:solidFill>
                <a:schemeClr val="accent4">
                  <a:lumMod val="75000"/>
                </a:schemeClr>
              </a:solidFill>
              <a:effectLst/>
              <a:uLnTx/>
              <a:uFillTx/>
              <a:latin typeface="Noto Sans Light"/>
            </a:endParaRPr>
          </a:p>
        </p:txBody>
      </p:sp>
      <p:sp>
        <p:nvSpPr>
          <p:cNvPr id="7" name="Content Placeholder 2">
            <a:extLst>
              <a:ext uri="{FF2B5EF4-FFF2-40B4-BE49-F238E27FC236}">
                <a16:creationId xmlns:a16="http://schemas.microsoft.com/office/drawing/2014/main" id="{1C411A5B-A165-626A-7AED-BAAA54793A76}"/>
              </a:ext>
            </a:extLst>
          </p:cNvPr>
          <p:cNvSpPr txBox="1">
            <a:spLocks/>
          </p:cNvSpPr>
          <p:nvPr/>
        </p:nvSpPr>
        <p:spPr>
          <a:xfrm>
            <a:off x="436180" y="2746224"/>
            <a:ext cx="4643437" cy="1756765"/>
          </a:xfrm>
          <a:prstGeom prst="rect">
            <a:avLst/>
          </a:prstGeom>
        </p:spPr>
        <p:txBody>
          <a:bodyPr vert="horz" wrap="square" lIns="0" tIns="0" rIns="0" bIns="0" rtlCol="0">
            <a:noAutofit/>
          </a:bodyPr>
          <a:lstStyle>
            <a:lvl1pPr marL="0" indent="0" algn="l" defTabSz="914400" rtl="0" eaLnBrk="1" latinLnBrk="0" hangingPunct="1">
              <a:lnSpc>
                <a:spcPts val="2300"/>
              </a:lnSpc>
              <a:spcBef>
                <a:spcPts val="0"/>
              </a:spcBef>
              <a:spcAft>
                <a:spcPts val="1200"/>
              </a:spcAft>
              <a:buFont typeface="Arial" panose="020B0604020202020204" pitchFamily="34" charset="0"/>
              <a:buNone/>
              <a:defRPr sz="16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1pPr>
            <a:lvl2pPr marL="0" indent="0" algn="l" defTabSz="914400" rtl="0" eaLnBrk="1" latinLnBrk="0" hangingPunct="1">
              <a:lnSpc>
                <a:spcPts val="1700"/>
              </a:lnSpc>
              <a:spcBef>
                <a:spcPts val="0"/>
              </a:spcBef>
              <a:spcAft>
                <a:spcPts val="600"/>
              </a:spcAft>
              <a:buFont typeface="Arial" panose="020B0604020202020204" pitchFamily="34" charset="0"/>
              <a:buNone/>
              <a:defRPr sz="1400" b="1" i="0" kern="1200">
                <a:solidFill>
                  <a:schemeClr val="tx1"/>
                </a:solidFill>
                <a:latin typeface="Noto Sans SemBd" panose="020B0502040504020204" pitchFamily="34" charset="0"/>
                <a:ea typeface="Noto Sans SemBd" panose="020B0502040504020204" pitchFamily="34" charset="0"/>
                <a:cs typeface="Noto Sans SemBd" panose="020B0502040504020204" pitchFamily="34" charset="0"/>
              </a:defRPr>
            </a:lvl2pPr>
            <a:lvl3pPr marL="0" indent="0" algn="l" defTabSz="914400" rtl="0" eaLnBrk="1" latinLnBrk="0" hangingPunct="1">
              <a:lnSpc>
                <a:spcPts val="1700"/>
              </a:lnSpc>
              <a:spcBef>
                <a:spcPts val="0"/>
              </a:spcBef>
              <a:spcAft>
                <a:spcPts val="600"/>
              </a:spcAft>
              <a:buFont typeface="Arial" panose="020B0604020202020204" pitchFamily="34" charset="0"/>
              <a:buNone/>
              <a:defRPr sz="12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zh-CN" altLang="en-US" b="0" i="0" u="none" strike="noStrike" kern="1200" cap="none" spc="0" normalizeH="0" baseline="0" noProof="0" dirty="0">
                <a:ln>
                  <a:noFill/>
                </a:ln>
                <a:solidFill>
                  <a:srgbClr val="202020"/>
                </a:solidFill>
                <a:effectLst/>
                <a:uLnTx/>
                <a:uFillTx/>
              </a:rPr>
              <a:t>依托大数据机器学习模型，</a:t>
            </a:r>
            <a:r>
              <a:rPr kumimoji="0" lang="en-US" altLang="zh-CN" b="0" i="0" u="none" strike="noStrike" kern="1200" cap="none" spc="0" normalizeH="0" baseline="0" noProof="0" dirty="0">
                <a:ln>
                  <a:noFill/>
                </a:ln>
                <a:solidFill>
                  <a:srgbClr val="202020"/>
                </a:solidFill>
                <a:effectLst/>
                <a:uLnTx/>
                <a:uFillTx/>
              </a:rPr>
              <a:t>EMIS</a:t>
            </a:r>
            <a:r>
              <a:rPr kumimoji="0" lang="zh-CN" altLang="en-US" b="0" i="0" u="none" strike="noStrike" kern="1200" cap="none" spc="0" normalizeH="0" baseline="0" noProof="0" dirty="0">
                <a:ln>
                  <a:noFill/>
                </a:ln>
                <a:solidFill>
                  <a:srgbClr val="202020"/>
                </a:solidFill>
                <a:effectLst/>
                <a:uLnTx/>
                <a:uFillTx/>
              </a:rPr>
              <a:t>将繁杂的信息转化为具有实用价值的洞察。我们的机器学习模型通过深度训练，能够分析处理来自不同来源、不同语言的海量资讯数据，为用户提炼核心价值。</a:t>
            </a:r>
            <a:endParaRPr kumimoji="0" lang="en-GB" b="0" i="0" u="none" strike="noStrike" kern="1200" cap="none" spc="0" normalizeH="0" baseline="0" noProof="0" dirty="0">
              <a:ln>
                <a:noFill/>
              </a:ln>
              <a:solidFill>
                <a:srgbClr val="202020"/>
              </a:solidFill>
              <a:effectLst/>
              <a:uLnTx/>
              <a:uFillTx/>
            </a:endParaRPr>
          </a:p>
        </p:txBody>
      </p:sp>
      <p:grpSp>
        <p:nvGrpSpPr>
          <p:cNvPr id="9" name="Group 8">
            <a:extLst>
              <a:ext uri="{FF2B5EF4-FFF2-40B4-BE49-F238E27FC236}">
                <a16:creationId xmlns:a16="http://schemas.microsoft.com/office/drawing/2014/main" id="{3C1452B6-873A-390B-2E26-BBD13CDD235A}"/>
              </a:ext>
            </a:extLst>
          </p:cNvPr>
          <p:cNvGrpSpPr/>
          <p:nvPr/>
        </p:nvGrpSpPr>
        <p:grpSpPr>
          <a:xfrm>
            <a:off x="5985785" y="871780"/>
            <a:ext cx="5027015" cy="5605577"/>
            <a:chOff x="4635379" y="1881399"/>
            <a:chExt cx="3772095" cy="4181111"/>
          </a:xfrm>
        </p:grpSpPr>
        <p:sp>
          <p:nvSpPr>
            <p:cNvPr id="10" name="Rectangle 9">
              <a:extLst>
                <a:ext uri="{FF2B5EF4-FFF2-40B4-BE49-F238E27FC236}">
                  <a16:creationId xmlns:a16="http://schemas.microsoft.com/office/drawing/2014/main" id="{7ED9BA82-B863-C5DF-7257-EE60ACCA36D2}"/>
                </a:ext>
              </a:extLst>
            </p:cNvPr>
            <p:cNvSpPr/>
            <p:nvPr/>
          </p:nvSpPr>
          <p:spPr>
            <a:xfrm>
              <a:off x="4635379" y="1881399"/>
              <a:ext cx="3772095" cy="4181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C394DAB4-B6F3-E6C9-82FE-C15F30AC7038}"/>
                </a:ext>
              </a:extLst>
            </p:cNvPr>
            <p:cNvGrpSpPr/>
            <p:nvPr/>
          </p:nvGrpSpPr>
          <p:grpSpPr>
            <a:xfrm>
              <a:off x="4902821" y="2084473"/>
              <a:ext cx="3264611" cy="2220852"/>
              <a:chOff x="4902821" y="2084473"/>
              <a:chExt cx="3264611" cy="2220852"/>
            </a:xfrm>
          </p:grpSpPr>
          <p:sp>
            <p:nvSpPr>
              <p:cNvPr id="16" name="TextBox 15">
                <a:extLst>
                  <a:ext uri="{FF2B5EF4-FFF2-40B4-BE49-F238E27FC236}">
                    <a16:creationId xmlns:a16="http://schemas.microsoft.com/office/drawing/2014/main" id="{20B12F94-DADE-38D4-452E-71B1481EBDC0}"/>
                  </a:ext>
                </a:extLst>
              </p:cNvPr>
              <p:cNvSpPr txBox="1"/>
              <p:nvPr/>
            </p:nvSpPr>
            <p:spPr>
              <a:xfrm>
                <a:off x="4902821" y="2451565"/>
                <a:ext cx="779522" cy="428312"/>
              </a:xfrm>
              <a:prstGeom prst="rect">
                <a:avLst/>
              </a:prstGeom>
              <a:noFill/>
            </p:spPr>
            <p:txBody>
              <a:bodyPr wrap="square" lIns="0" tIns="0" rIns="0" bIns="0" rtlCol="0">
                <a:spAutoFit/>
              </a:bodyPr>
              <a:lstStyle/>
              <a:p>
                <a:pPr marL="0" marR="0" lvl="0" indent="0" algn="l" defTabSz="914400" rtl="0" eaLnBrk="1" fontAlgn="auto" latinLnBrk="0" hangingPunct="1">
                  <a:lnSpc>
                    <a:spcPts val="4000"/>
                  </a:lnSpc>
                  <a:spcBef>
                    <a:spcPts val="0"/>
                  </a:spcBef>
                  <a:spcAft>
                    <a:spcPts val="600"/>
                  </a:spcAft>
                  <a:buClrTx/>
                  <a:buSzTx/>
                  <a:buFontTx/>
                  <a:buNone/>
                  <a:tabLst/>
                  <a:defRPr/>
                </a:pPr>
                <a:endParaRPr kumimoji="0" lang="en-US" sz="4000" b="0" i="0" u="none" strike="noStrike" kern="1200" cap="none" spc="0" normalizeH="0" baseline="0" noProof="0" dirty="0">
                  <a:ln>
                    <a:noFill/>
                  </a:ln>
                  <a:solidFill>
                    <a:srgbClr val="FE6E4B"/>
                  </a:solidFill>
                  <a:effectLst/>
                  <a:uLnTx/>
                  <a:uFillTx/>
                  <a:latin typeface="Noto Sans Light" panose="020B0402040504020204" pitchFamily="34" charset="0"/>
                  <a:ea typeface="Noto Sans Light" panose="020B0402040504020204" pitchFamily="34" charset="0"/>
                  <a:cs typeface="Noto Sans Light" panose="020B0402040504020204" pitchFamily="34" charset="0"/>
                </a:endParaRPr>
              </a:p>
            </p:txBody>
          </p:sp>
          <p:sp>
            <p:nvSpPr>
              <p:cNvPr id="17" name="TextBox 16">
                <a:extLst>
                  <a:ext uri="{FF2B5EF4-FFF2-40B4-BE49-F238E27FC236}">
                    <a16:creationId xmlns:a16="http://schemas.microsoft.com/office/drawing/2014/main" id="{C664FC55-1CCF-8A0D-D71E-BB13438BF87D}"/>
                  </a:ext>
                </a:extLst>
              </p:cNvPr>
              <p:cNvSpPr txBox="1"/>
              <p:nvPr/>
            </p:nvSpPr>
            <p:spPr>
              <a:xfrm>
                <a:off x="5782377" y="2084473"/>
                <a:ext cx="2385055" cy="1124825"/>
              </a:xfrm>
              <a:prstGeom prst="rect">
                <a:avLst/>
              </a:prstGeom>
              <a:noFill/>
            </p:spPr>
            <p:txBody>
              <a:bodyPr wrap="square" lIns="0" tIns="0" rIns="0" bIns="0" rtlCol="0" anchor="t">
                <a:spAutoFit/>
              </a:bodyPr>
              <a:lstStyle/>
              <a:p>
                <a:pPr marL="0" marR="0" lvl="0" indent="0" algn="l" defTabSz="914400" rtl="0" eaLnBrk="1" fontAlgn="auto" latinLnBrk="0" hangingPunct="1">
                  <a:lnSpc>
                    <a:spcPts val="1700"/>
                  </a:lnSpc>
                  <a:spcBef>
                    <a:spcPts val="0"/>
                  </a:spcBef>
                  <a:spcAft>
                    <a:spcPts val="60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Noto Sans Light"/>
                    <a:ea typeface="Noto Sans Light" panose="020B0402040504020204" pitchFamily="34" charset="0"/>
                    <a:cs typeface="Noto Sans Light" panose="020B0402040504020204" pitchFamily="34" charset="0"/>
                  </a:rPr>
                  <a:t>我们利用机器学习模型为数百万份文档添加数据标签，极大地丰富了文档内容。我们还将资讯及研究与相关的元数据进行匹配，添加地理标签，或者从内容中提取关键信息，以便用户能够更方便地进行检索。同时，利用机器学习技术进行内容分类，可以帮助用户节省大量手动搜寻和分析信息的时间与精力。</a:t>
                </a:r>
                <a:endParaRPr lang="en-US" sz="1100" b="0" i="0" u="none" strike="noStrike" kern="1200" cap="none" spc="0" normalizeH="0" baseline="0" noProof="0" dirty="0">
                  <a:ln>
                    <a:noFill/>
                  </a:ln>
                  <a:solidFill>
                    <a:srgbClr val="FFFFFF"/>
                  </a:solidFill>
                  <a:effectLst/>
                  <a:uLnTx/>
                  <a:uFillTx/>
                  <a:latin typeface="Noto Sans Light"/>
                  <a:ea typeface="Noto Sans Light" panose="020B0402040504020204" pitchFamily="34" charset="0"/>
                  <a:cs typeface="Noto Sans Light" panose="020B0402040504020204" pitchFamily="34" charset="0"/>
                </a:endParaRPr>
              </a:p>
            </p:txBody>
          </p:sp>
          <p:sp>
            <p:nvSpPr>
              <p:cNvPr id="18" name="TextBox 17">
                <a:extLst>
                  <a:ext uri="{FF2B5EF4-FFF2-40B4-BE49-F238E27FC236}">
                    <a16:creationId xmlns:a16="http://schemas.microsoft.com/office/drawing/2014/main" id="{CD94A4D0-E8F2-710E-7AFF-1DF848D253E6}"/>
                  </a:ext>
                </a:extLst>
              </p:cNvPr>
              <p:cNvSpPr txBox="1"/>
              <p:nvPr/>
            </p:nvSpPr>
            <p:spPr>
              <a:xfrm>
                <a:off x="5772359" y="3757284"/>
                <a:ext cx="2385055" cy="548041"/>
              </a:xfrm>
              <a:prstGeom prst="rect">
                <a:avLst/>
              </a:prstGeom>
              <a:noFill/>
            </p:spPr>
            <p:txBody>
              <a:bodyPr wrap="square" lIns="0" tIns="0" rIns="0" bIns="0" rtlCol="0" anchor="t">
                <a:spAutoFit/>
              </a:bodyPr>
              <a:lstStyle/>
              <a:p>
                <a:pPr>
                  <a:lnSpc>
                    <a:spcPct val="150000"/>
                  </a:lnSpc>
                  <a:spcAft>
                    <a:spcPts val="600"/>
                  </a:spcAft>
                  <a:defRPr/>
                </a:pPr>
                <a:r>
                  <a:rPr kumimoji="0" lang="en-US" altLang="zh-CN" sz="1100" b="0" i="0" u="none" strike="noStrike" kern="1200" cap="none" spc="0" normalizeH="0" baseline="0" noProof="0" dirty="0">
                    <a:ln>
                      <a:noFill/>
                    </a:ln>
                    <a:solidFill>
                      <a:srgbClr val="FFFFFF"/>
                    </a:solidFill>
                    <a:effectLst/>
                    <a:uLnTx/>
                    <a:uFillTx/>
                    <a:latin typeface="Noto Sans Light"/>
                    <a:ea typeface="Noto Sans Light" panose="020B0402040504020204" pitchFamily="34" charset="0"/>
                    <a:cs typeface="Noto Sans Light" panose="020B0402040504020204" pitchFamily="34" charset="0"/>
                  </a:rPr>
                  <a:t>EMIS</a:t>
                </a:r>
                <a:r>
                  <a:rPr kumimoji="0" lang="zh-CN" altLang="en-US" sz="1100" b="0" i="0" u="none" strike="noStrike" kern="1200" cap="none" spc="0" normalizeH="0" baseline="0" noProof="0" dirty="0">
                    <a:ln>
                      <a:noFill/>
                    </a:ln>
                    <a:solidFill>
                      <a:srgbClr val="FFFFFF"/>
                    </a:solidFill>
                    <a:effectLst/>
                    <a:uLnTx/>
                    <a:uFillTx/>
                    <a:latin typeface="Noto Sans Light"/>
                    <a:ea typeface="Noto Sans Light" panose="020B0402040504020204" pitchFamily="34" charset="0"/>
                    <a:cs typeface="Noto Sans Light" panose="020B0402040504020204" pitchFamily="34" charset="0"/>
                  </a:rPr>
                  <a:t>推出以机器学习技术为核心的搜索解决方案，通过为用户提供全面而精准的搜索结果，显著提升了资讯数据的可发现性。</a:t>
                </a:r>
                <a:endParaRPr lang="en-US" sz="1100" b="0" i="0" u="none" strike="noStrike" kern="1200" cap="none" spc="0" normalizeH="0" baseline="0" noProof="0" dirty="0">
                  <a:ln>
                    <a:noFill/>
                  </a:ln>
                  <a:solidFill>
                    <a:srgbClr val="FFFFFF"/>
                  </a:solidFill>
                  <a:effectLst/>
                  <a:uLnTx/>
                  <a:uFillTx/>
                  <a:latin typeface="Noto Sans Light"/>
                  <a:ea typeface="Noto Sans Light" panose="020B0402040504020204" pitchFamily="34" charset="0"/>
                  <a:cs typeface="Noto Sans Light" panose="020B0402040504020204" pitchFamily="34" charset="0"/>
                </a:endParaRPr>
              </a:p>
            </p:txBody>
          </p:sp>
        </p:grpSp>
        <p:sp>
          <p:nvSpPr>
            <p:cNvPr id="12" name="TextBox 11">
              <a:extLst>
                <a:ext uri="{FF2B5EF4-FFF2-40B4-BE49-F238E27FC236}">
                  <a16:creationId xmlns:a16="http://schemas.microsoft.com/office/drawing/2014/main" id="{A29D054C-5D40-40ED-03DF-2191F3F3D44C}"/>
                </a:ext>
              </a:extLst>
            </p:cNvPr>
            <p:cNvSpPr txBox="1"/>
            <p:nvPr/>
          </p:nvSpPr>
          <p:spPr>
            <a:xfrm>
              <a:off x="4902815" y="3279517"/>
              <a:ext cx="779522" cy="428312"/>
            </a:xfrm>
            <a:prstGeom prst="rect">
              <a:avLst/>
            </a:prstGeom>
            <a:noFill/>
          </p:spPr>
          <p:txBody>
            <a:bodyPr wrap="square" lIns="0" tIns="0" rIns="0" bIns="0" rtlCol="0">
              <a:spAutoFit/>
            </a:bodyPr>
            <a:lstStyle/>
            <a:p>
              <a:pPr marL="0" marR="0" lvl="0" indent="0" algn="l" defTabSz="914400" rtl="0" eaLnBrk="1" fontAlgn="auto" latinLnBrk="0" hangingPunct="1">
                <a:lnSpc>
                  <a:spcPts val="4000"/>
                </a:lnSpc>
                <a:spcBef>
                  <a:spcPts val="0"/>
                </a:spcBef>
                <a:spcAft>
                  <a:spcPts val="600"/>
                </a:spcAft>
                <a:buClrTx/>
                <a:buSzTx/>
                <a:buFontTx/>
                <a:buNone/>
                <a:tabLst/>
                <a:defRPr/>
              </a:pPr>
              <a:endParaRPr kumimoji="0" lang="en-US" sz="4000" b="0" i="0" u="none" strike="noStrike" kern="1200" cap="none" spc="0" normalizeH="0" baseline="0" noProof="0" dirty="0">
                <a:ln>
                  <a:noFill/>
                </a:ln>
                <a:solidFill>
                  <a:srgbClr val="FE6E4B"/>
                </a:solidFill>
                <a:effectLst/>
                <a:uLnTx/>
                <a:uFillTx/>
                <a:latin typeface="Noto Sans Light" panose="020B0402040504020204" pitchFamily="34" charset="0"/>
                <a:ea typeface="Noto Sans Light" panose="020B0402040504020204" pitchFamily="34" charset="0"/>
                <a:cs typeface="Noto Sans Light" panose="020B0402040504020204" pitchFamily="34" charset="0"/>
              </a:endParaRPr>
            </a:p>
          </p:txBody>
        </p:sp>
        <p:sp>
          <p:nvSpPr>
            <p:cNvPr id="13" name="TextBox 12">
              <a:extLst>
                <a:ext uri="{FF2B5EF4-FFF2-40B4-BE49-F238E27FC236}">
                  <a16:creationId xmlns:a16="http://schemas.microsoft.com/office/drawing/2014/main" id="{960966F3-01CA-79BF-307F-A759367D9907}"/>
                </a:ext>
              </a:extLst>
            </p:cNvPr>
            <p:cNvSpPr txBox="1"/>
            <p:nvPr/>
          </p:nvSpPr>
          <p:spPr>
            <a:xfrm>
              <a:off x="5790031" y="4895297"/>
              <a:ext cx="2385055" cy="799606"/>
            </a:xfrm>
            <a:prstGeom prst="rect">
              <a:avLst/>
            </a:prstGeom>
            <a:noFill/>
          </p:spPr>
          <p:txBody>
            <a:bodyPr wrap="square" lIns="0" tIns="0" rIns="0" bIns="0" rtlCol="0" anchor="t">
              <a:spAutoFit/>
            </a:bodyPr>
            <a:lstStyle/>
            <a:p>
              <a:pPr marL="0" marR="0" lvl="0" indent="0" algn="l" defTabSz="914400" rtl="0" eaLnBrk="1" fontAlgn="auto" latinLnBrk="0" hangingPunct="1">
                <a:lnSpc>
                  <a:spcPts val="1700"/>
                </a:lnSpc>
                <a:spcBef>
                  <a:spcPts val="0"/>
                </a:spcBef>
                <a:spcAft>
                  <a:spcPts val="60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Noto Sans Light"/>
                  <a:ea typeface="Noto Sans Light" panose="020B0402040504020204" pitchFamily="34" charset="0"/>
                  <a:cs typeface="Noto Sans Light" panose="020B0402040504020204" pitchFamily="34" charset="0"/>
                </a:rPr>
                <a:t>我们的文本分析解决方案利用高效算法，对</a:t>
              </a:r>
              <a:r>
                <a:rPr kumimoji="0" lang="en-US" altLang="zh-CN" sz="1100" b="0" i="0" u="none" strike="noStrike" kern="1200" cap="none" spc="0" normalizeH="0" baseline="0" noProof="0" dirty="0">
                  <a:ln>
                    <a:noFill/>
                  </a:ln>
                  <a:solidFill>
                    <a:srgbClr val="FFFFFF"/>
                  </a:solidFill>
                  <a:effectLst/>
                  <a:uLnTx/>
                  <a:uFillTx/>
                  <a:latin typeface="Noto Sans Light"/>
                  <a:ea typeface="Noto Sans Light" panose="020B0402040504020204" pitchFamily="34" charset="0"/>
                  <a:cs typeface="Noto Sans Light" panose="020B0402040504020204" pitchFamily="34" charset="0"/>
                </a:rPr>
                <a:t>EMIS</a:t>
              </a:r>
              <a:r>
                <a:rPr kumimoji="0" lang="zh-CN" altLang="en-US" sz="1100" b="0" i="0" u="none" strike="noStrike" kern="1200" cap="none" spc="0" normalizeH="0" baseline="0" noProof="0" dirty="0">
                  <a:ln>
                    <a:noFill/>
                  </a:ln>
                  <a:solidFill>
                    <a:srgbClr val="FFFFFF"/>
                  </a:solidFill>
                  <a:effectLst/>
                  <a:uLnTx/>
                  <a:uFillTx/>
                  <a:latin typeface="Noto Sans Light"/>
                  <a:ea typeface="Noto Sans Light" panose="020B0402040504020204" pitchFamily="34" charset="0"/>
                  <a:cs typeface="Noto Sans Light" panose="020B0402040504020204" pitchFamily="34" charset="0"/>
                </a:rPr>
                <a:t>的信息源进行每日例行扫描。这些算法经过特别设计，能够深入识别并分析关于各行业与国家（地区）特定内容中的热点趋势与关键信号，助力用户发现市场规律，及时识别影响业务</a:t>
              </a:r>
              <a:r>
                <a:rPr lang="zh-CN" altLang="en-US" sz="1100" dirty="0">
                  <a:solidFill>
                    <a:srgbClr val="FFFFFF"/>
                  </a:solidFill>
                  <a:latin typeface="Noto Sans Light"/>
                  <a:ea typeface="Noto Sans Light" panose="020B0402040504020204" pitchFamily="34" charset="0"/>
                  <a:cs typeface="Noto Sans Light" panose="020B0402040504020204" pitchFamily="34" charset="0"/>
                </a:rPr>
                <a:t>的</a:t>
              </a:r>
              <a:r>
                <a:rPr kumimoji="0" lang="zh-CN" altLang="en-US" sz="1100" b="0" i="0" u="none" strike="noStrike" kern="1200" cap="none" spc="0" normalizeH="0" baseline="0" noProof="0" dirty="0">
                  <a:ln>
                    <a:noFill/>
                  </a:ln>
                  <a:solidFill>
                    <a:srgbClr val="FFFFFF"/>
                  </a:solidFill>
                  <a:effectLst/>
                  <a:uLnTx/>
                  <a:uFillTx/>
                  <a:latin typeface="Noto Sans Light"/>
                  <a:ea typeface="Noto Sans Light" panose="020B0402040504020204" pitchFamily="34" charset="0"/>
                  <a:cs typeface="Noto Sans Light" panose="020B0402040504020204" pitchFamily="34" charset="0"/>
                </a:rPr>
                <a:t>重要问题。</a:t>
              </a:r>
              <a:endParaRPr lang="en-US" sz="1100" b="0" i="0" u="none" strike="noStrike" kern="1200" cap="none" spc="0" normalizeH="0" baseline="0" noProof="0" dirty="0">
                <a:ln>
                  <a:noFill/>
                </a:ln>
                <a:solidFill>
                  <a:srgbClr val="FFFFFF"/>
                </a:solidFill>
                <a:effectLst/>
                <a:uLnTx/>
                <a:uFillTx/>
                <a:latin typeface="Noto Sans Light"/>
                <a:ea typeface="Noto Sans Light" panose="020B0402040504020204" pitchFamily="34" charset="0"/>
                <a:cs typeface="Noto Sans Light" panose="020B0402040504020204" pitchFamily="34" charset="0"/>
              </a:endParaRPr>
            </a:p>
          </p:txBody>
        </p:sp>
        <p:cxnSp>
          <p:nvCxnSpPr>
            <p:cNvPr id="14" name="Straight Connector 13">
              <a:extLst>
                <a:ext uri="{FF2B5EF4-FFF2-40B4-BE49-F238E27FC236}">
                  <a16:creationId xmlns:a16="http://schemas.microsoft.com/office/drawing/2014/main" id="{09E012E1-1619-7A1C-C714-E1DDE9D81360}"/>
                </a:ext>
              </a:extLst>
            </p:cNvPr>
            <p:cNvCxnSpPr>
              <a:cxnSpLocks/>
            </p:cNvCxnSpPr>
            <p:nvPr/>
          </p:nvCxnSpPr>
          <p:spPr>
            <a:xfrm>
              <a:off x="4949477" y="3301413"/>
              <a:ext cx="31438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D5F43B-6AF1-905E-F104-4C90D19A5BD6}"/>
                </a:ext>
              </a:extLst>
            </p:cNvPr>
            <p:cNvCxnSpPr>
              <a:cxnSpLocks/>
            </p:cNvCxnSpPr>
            <p:nvPr/>
          </p:nvCxnSpPr>
          <p:spPr>
            <a:xfrm>
              <a:off x="5001664" y="4711739"/>
              <a:ext cx="31438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9" name="Graphic 18" descr="Network outline">
            <a:extLst>
              <a:ext uri="{FF2B5EF4-FFF2-40B4-BE49-F238E27FC236}">
                <a16:creationId xmlns:a16="http://schemas.microsoft.com/office/drawing/2014/main" id="{0D228997-9522-526A-380E-3938FAA794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14998" y="1298363"/>
            <a:ext cx="914400" cy="914400"/>
          </a:xfrm>
          <a:prstGeom prst="rect">
            <a:avLst/>
          </a:prstGeom>
        </p:spPr>
      </p:pic>
      <p:pic>
        <p:nvPicPr>
          <p:cNvPr id="20" name="Graphic 19" descr="Folder Search outline">
            <a:extLst>
              <a:ext uri="{FF2B5EF4-FFF2-40B4-BE49-F238E27FC236}">
                <a16:creationId xmlns:a16="http://schemas.microsoft.com/office/drawing/2014/main" id="{51B5EFF7-C239-0D8B-9DF0-8509989218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97545" y="3361480"/>
            <a:ext cx="794494" cy="794494"/>
          </a:xfrm>
          <a:prstGeom prst="rect">
            <a:avLst/>
          </a:prstGeom>
        </p:spPr>
      </p:pic>
      <p:pic>
        <p:nvPicPr>
          <p:cNvPr id="21" name="Graphic 20" descr="Newspaper outline">
            <a:extLst>
              <a:ext uri="{FF2B5EF4-FFF2-40B4-BE49-F238E27FC236}">
                <a16:creationId xmlns:a16="http://schemas.microsoft.com/office/drawing/2014/main" id="{6B227335-1F7C-3D75-DF64-C39A3DB085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25177" y="5044707"/>
            <a:ext cx="914400" cy="914400"/>
          </a:xfrm>
          <a:prstGeom prst="rect">
            <a:avLst/>
          </a:prstGeom>
        </p:spPr>
      </p:pic>
    </p:spTree>
    <p:extLst>
      <p:ext uri="{BB962C8B-B14F-4D97-AF65-F5344CB8AC3E}">
        <p14:creationId xmlns:p14="http://schemas.microsoft.com/office/powerpoint/2010/main" val="29879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4C45912-E71A-3FEA-F7FD-75A4856E28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EMIS – THE CONFIDENCE TO TAKE ACTON IN EMERGING MARKETS</a:t>
            </a:r>
          </a:p>
        </p:txBody>
      </p:sp>
      <p:sp>
        <p:nvSpPr>
          <p:cNvPr id="5" name="Slide Number Placeholder 4">
            <a:extLst>
              <a:ext uri="{FF2B5EF4-FFF2-40B4-BE49-F238E27FC236}">
                <a16:creationId xmlns:a16="http://schemas.microsoft.com/office/drawing/2014/main" id="{2358AB27-ABE5-B658-439F-07193D4AF3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7C619-4953-5243-BFBE-A7669A3EE1F0}" type="slidenum">
              <a:rPr kumimoji="0" lang="en-US" sz="800" b="0" i="0" u="none" strike="noStrike" kern="1200" cap="none" spc="0" normalizeH="0" baseline="0" noProof="0" smtClean="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grpSp>
        <p:nvGrpSpPr>
          <p:cNvPr id="35" name="Group 34">
            <a:extLst>
              <a:ext uri="{FF2B5EF4-FFF2-40B4-BE49-F238E27FC236}">
                <a16:creationId xmlns:a16="http://schemas.microsoft.com/office/drawing/2014/main" id="{0D98031E-3F2F-BF51-62EE-BDE96390FA03}"/>
              </a:ext>
            </a:extLst>
          </p:cNvPr>
          <p:cNvGrpSpPr/>
          <p:nvPr/>
        </p:nvGrpSpPr>
        <p:grpSpPr>
          <a:xfrm>
            <a:off x="588299" y="3065193"/>
            <a:ext cx="9662122" cy="2119789"/>
            <a:chOff x="661878" y="2430486"/>
            <a:chExt cx="11361810" cy="2493794"/>
          </a:xfrm>
        </p:grpSpPr>
        <p:pic>
          <p:nvPicPr>
            <p:cNvPr id="7" name="Picture 2">
              <a:extLst>
                <a:ext uri="{FF2B5EF4-FFF2-40B4-BE49-F238E27FC236}">
                  <a16:creationId xmlns:a16="http://schemas.microsoft.com/office/drawing/2014/main" id="{BE21EC66-A0ED-C94E-E3E5-0580F88F698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59906" y="2430486"/>
              <a:ext cx="1423103" cy="5384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hape&#10;&#10;Description automatically generated with medium confidence">
              <a:extLst>
                <a:ext uri="{FF2B5EF4-FFF2-40B4-BE49-F238E27FC236}">
                  <a16:creationId xmlns:a16="http://schemas.microsoft.com/office/drawing/2014/main" id="{C9BC4D5B-9B20-46D9-315B-F159B35729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3922" y="2453483"/>
              <a:ext cx="1422598" cy="492437"/>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CBD81733-A105-9782-1111-3DFF2ED0DC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878" y="2525750"/>
              <a:ext cx="2606214" cy="347902"/>
            </a:xfrm>
            <a:prstGeom prst="rect">
              <a:avLst/>
            </a:prstGeom>
          </p:spPr>
        </p:pic>
        <p:pic>
          <p:nvPicPr>
            <p:cNvPr id="10" name="Picture 9">
              <a:extLst>
                <a:ext uri="{FF2B5EF4-FFF2-40B4-BE49-F238E27FC236}">
                  <a16:creationId xmlns:a16="http://schemas.microsoft.com/office/drawing/2014/main" id="{6C5A276A-D2A6-16F0-708F-EC721D6D67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41722" y="3263551"/>
              <a:ext cx="1046527" cy="625311"/>
            </a:xfrm>
            <a:prstGeom prst="rect">
              <a:avLst/>
            </a:prstGeom>
          </p:spPr>
        </p:pic>
        <p:pic>
          <p:nvPicPr>
            <p:cNvPr id="11" name="Picture 10">
              <a:extLst>
                <a:ext uri="{FF2B5EF4-FFF2-40B4-BE49-F238E27FC236}">
                  <a16:creationId xmlns:a16="http://schemas.microsoft.com/office/drawing/2014/main" id="{7D41CED5-9851-C8EE-1FB2-60A3B161ED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80086" y="2485066"/>
              <a:ext cx="2073329" cy="429271"/>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27BEAC79-CA7A-7435-5C9B-FC9D2442572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09071" y="3343559"/>
              <a:ext cx="1872301" cy="465295"/>
            </a:xfrm>
            <a:prstGeom prst="rect">
              <a:avLst/>
            </a:prstGeom>
            <a:noFill/>
          </p:spPr>
        </p:pic>
        <p:pic>
          <p:nvPicPr>
            <p:cNvPr id="14" name="Picture 13" descr="Text&#10;&#10;Description automatically generated with low confidence">
              <a:extLst>
                <a:ext uri="{FF2B5EF4-FFF2-40B4-BE49-F238E27FC236}">
                  <a16:creationId xmlns:a16="http://schemas.microsoft.com/office/drawing/2014/main" id="{BD349DB6-BE6D-AE5D-681F-C472C6619AF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8321" y="4447005"/>
              <a:ext cx="2073329" cy="365019"/>
            </a:xfrm>
            <a:prstGeom prst="rect">
              <a:avLst/>
            </a:prstGeom>
          </p:spPr>
        </p:pic>
        <p:pic>
          <p:nvPicPr>
            <p:cNvPr id="15" name="Picture 14" descr="Health Drinks Market Worth $700 Billion by 2026: Exclusive Report by  Infinium Global Research">
              <a:extLst>
                <a:ext uri="{FF2B5EF4-FFF2-40B4-BE49-F238E27FC236}">
                  <a16:creationId xmlns:a16="http://schemas.microsoft.com/office/drawing/2014/main" id="{AA8947C2-3F7D-1F13-0953-C6FDE9D51F8B}"/>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131668" y="4404106"/>
              <a:ext cx="1227106" cy="4508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Logo, company name&#10;&#10;Description automatically generated">
              <a:extLst>
                <a:ext uri="{FF2B5EF4-FFF2-40B4-BE49-F238E27FC236}">
                  <a16:creationId xmlns:a16="http://schemas.microsoft.com/office/drawing/2014/main" id="{431C7789-8105-3B1F-B8C4-562042AF5CF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701437" y="4420179"/>
              <a:ext cx="1496459" cy="504101"/>
            </a:xfrm>
            <a:prstGeom prst="rect">
              <a:avLst/>
            </a:prstGeom>
          </p:spPr>
        </p:pic>
        <p:pic>
          <p:nvPicPr>
            <p:cNvPr id="18" name="Picture 17" descr="Image result for the insight partners logo">
              <a:extLst>
                <a:ext uri="{FF2B5EF4-FFF2-40B4-BE49-F238E27FC236}">
                  <a16:creationId xmlns:a16="http://schemas.microsoft.com/office/drawing/2014/main" id="{9F9864A0-C9CA-C4D6-94B7-A55AB89CF10D}"/>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103257" y="4334749"/>
              <a:ext cx="1626987" cy="5895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Market Research FutureÂ® - Industry Analysis Report, Business Consulting  and Research">
              <a:extLst>
                <a:ext uri="{FF2B5EF4-FFF2-40B4-BE49-F238E27FC236}">
                  <a16:creationId xmlns:a16="http://schemas.microsoft.com/office/drawing/2014/main" id="{806EE432-4478-462A-A6C5-C5BAA0DA0D2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265197" y="3349065"/>
              <a:ext cx="2758491" cy="5135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blue and green logo&#10;&#10;Description automatically generated">
              <a:extLst>
                <a:ext uri="{FF2B5EF4-FFF2-40B4-BE49-F238E27FC236}">
                  <a16:creationId xmlns:a16="http://schemas.microsoft.com/office/drawing/2014/main" id="{590B6BEF-93B9-02BC-F88D-780770F1F7C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811415" y="3420930"/>
              <a:ext cx="2210671" cy="310552"/>
            </a:xfrm>
            <a:prstGeom prst="rect">
              <a:avLst/>
            </a:prstGeom>
          </p:spPr>
        </p:pic>
      </p:grpSp>
      <p:sp>
        <p:nvSpPr>
          <p:cNvPr id="2" name="Title 1">
            <a:extLst>
              <a:ext uri="{FF2B5EF4-FFF2-40B4-BE49-F238E27FC236}">
                <a16:creationId xmlns:a16="http://schemas.microsoft.com/office/drawing/2014/main" id="{629CCCFB-A53A-FAD2-A4EA-EEBD64E19931}"/>
              </a:ext>
            </a:extLst>
          </p:cNvPr>
          <p:cNvSpPr txBox="1">
            <a:spLocks/>
          </p:cNvSpPr>
          <p:nvPr/>
        </p:nvSpPr>
        <p:spPr>
          <a:xfrm>
            <a:off x="515938" y="404401"/>
            <a:ext cx="9186457" cy="458267"/>
          </a:xfrm>
          <a:prstGeom prst="rect">
            <a:avLst/>
          </a:prstGeom>
          <a:noFill/>
        </p:spPr>
        <p:txBody>
          <a:bodyPr vert="horz" wrap="square" lIns="0" tIns="0" rIns="0" bIns="0" rtlCol="0" anchor="t" anchorCtr="0">
            <a:spAutoFit/>
          </a:bodyPr>
          <a:lstStyle>
            <a:lvl1pPr algn="l" defTabSz="914400" rtl="0" eaLnBrk="1" latinLnBrk="0" hangingPunct="1">
              <a:lnSpc>
                <a:spcPts val="3800"/>
              </a:lnSpc>
              <a:spcBef>
                <a:spcPct val="0"/>
              </a:spcBef>
              <a:spcAft>
                <a:spcPts val="1200"/>
              </a:spcAft>
              <a:buNone/>
              <a:defRPr sz="30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1pPr>
          </a:lstStyle>
          <a:p>
            <a:pPr marL="0" marR="0" lvl="0" indent="0" algn="l" defTabSz="914400" rtl="0" eaLnBrk="1" fontAlgn="auto" latinLnBrk="0" hangingPunct="1">
              <a:lnSpc>
                <a:spcPts val="3800"/>
              </a:lnSpc>
              <a:spcBef>
                <a:spcPct val="0"/>
              </a:spcBef>
              <a:spcAft>
                <a:spcPts val="1200"/>
              </a:spcAft>
              <a:buClrTx/>
              <a:buSzTx/>
              <a:buFontTx/>
              <a:buNone/>
              <a:tabLst/>
              <a:defRPr/>
            </a:pPr>
            <a:r>
              <a:rPr kumimoji="0" lang="zh-CN" altLang="en-US" sz="2800" b="0" i="0" u="none" strike="noStrike" kern="1200" cap="none" spc="0" normalizeH="0" baseline="0" noProof="0" dirty="0">
                <a:ln>
                  <a:noFill/>
                </a:ln>
                <a:solidFill>
                  <a:schemeClr val="accent4">
                    <a:lumMod val="75000"/>
                  </a:schemeClr>
                </a:solidFill>
                <a:effectLst/>
                <a:uLnTx/>
                <a:uFillTx/>
                <a:latin typeface="Noto Sans Light"/>
              </a:rPr>
              <a:t>汇聚来自全球知名供应商和本地专业机构的研究资源</a:t>
            </a:r>
            <a:endParaRPr kumimoji="0" lang="en-GB" sz="2800" b="0" i="0" u="none" strike="noStrike" kern="1200" cap="none" spc="0" normalizeH="0" baseline="0" noProof="0" dirty="0">
              <a:ln>
                <a:noFill/>
              </a:ln>
              <a:solidFill>
                <a:schemeClr val="accent4">
                  <a:lumMod val="75000"/>
                </a:schemeClr>
              </a:solidFill>
              <a:effectLst/>
              <a:uLnTx/>
              <a:uFillTx/>
              <a:latin typeface="Noto Sans Light"/>
            </a:endParaRPr>
          </a:p>
        </p:txBody>
      </p:sp>
      <p:sp>
        <p:nvSpPr>
          <p:cNvPr id="31" name="Content Placeholder 2">
            <a:extLst>
              <a:ext uri="{FF2B5EF4-FFF2-40B4-BE49-F238E27FC236}">
                <a16:creationId xmlns:a16="http://schemas.microsoft.com/office/drawing/2014/main" id="{060E55C0-1734-3CA0-D707-D48DAFCE373E}"/>
              </a:ext>
            </a:extLst>
          </p:cNvPr>
          <p:cNvSpPr txBox="1">
            <a:spLocks/>
          </p:cNvSpPr>
          <p:nvPr/>
        </p:nvSpPr>
        <p:spPr>
          <a:xfrm>
            <a:off x="515938" y="1464504"/>
            <a:ext cx="7521638" cy="786602"/>
          </a:xfrm>
          <a:prstGeom prst="rect">
            <a:avLst/>
          </a:prstGeom>
        </p:spPr>
        <p:txBody>
          <a:bodyPr vert="horz" wrap="square" lIns="0" tIns="0" rIns="0" bIns="0" rtlCol="0">
            <a:noAutofit/>
          </a:bodyPr>
          <a:lstStyle>
            <a:lvl1pPr marL="0" indent="0" algn="l" defTabSz="914400" rtl="0" eaLnBrk="1" latinLnBrk="0" hangingPunct="1">
              <a:lnSpc>
                <a:spcPts val="2300"/>
              </a:lnSpc>
              <a:spcBef>
                <a:spcPts val="0"/>
              </a:spcBef>
              <a:spcAft>
                <a:spcPts val="1200"/>
              </a:spcAft>
              <a:buFont typeface="Arial" panose="020B0604020202020204" pitchFamily="34" charset="0"/>
              <a:buNone/>
              <a:defRPr sz="16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1pPr>
            <a:lvl2pPr marL="0" indent="0" algn="l" defTabSz="914400" rtl="0" eaLnBrk="1" latinLnBrk="0" hangingPunct="1">
              <a:lnSpc>
                <a:spcPts val="1700"/>
              </a:lnSpc>
              <a:spcBef>
                <a:spcPts val="0"/>
              </a:spcBef>
              <a:spcAft>
                <a:spcPts val="600"/>
              </a:spcAft>
              <a:buFont typeface="Arial" panose="020B0604020202020204" pitchFamily="34" charset="0"/>
              <a:buNone/>
              <a:defRPr sz="1400" b="1" i="0" kern="1200">
                <a:solidFill>
                  <a:schemeClr val="tx1"/>
                </a:solidFill>
                <a:latin typeface="Noto Sans SemBd" panose="020B0502040504020204" pitchFamily="34" charset="0"/>
                <a:ea typeface="Noto Sans SemBd" panose="020B0502040504020204" pitchFamily="34" charset="0"/>
                <a:cs typeface="Noto Sans SemBd" panose="020B0502040504020204" pitchFamily="34" charset="0"/>
              </a:defRPr>
            </a:lvl2pPr>
            <a:lvl3pPr marL="0" indent="0" algn="l" defTabSz="914400" rtl="0" eaLnBrk="1" latinLnBrk="0" hangingPunct="1">
              <a:lnSpc>
                <a:spcPts val="1700"/>
              </a:lnSpc>
              <a:spcBef>
                <a:spcPts val="0"/>
              </a:spcBef>
              <a:spcAft>
                <a:spcPts val="600"/>
              </a:spcAft>
              <a:buFont typeface="Arial" panose="020B0604020202020204" pitchFamily="34" charset="0"/>
              <a:buNone/>
              <a:defRPr sz="12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altLang="zh-CN" b="0" i="0" u="none" strike="noStrike" kern="1200" cap="none" spc="0" normalizeH="0" baseline="0" noProof="0" dirty="0">
                <a:ln>
                  <a:noFill/>
                </a:ln>
                <a:solidFill>
                  <a:srgbClr val="202020"/>
                </a:solidFill>
                <a:effectLst/>
                <a:uLnTx/>
                <a:uFillTx/>
              </a:rPr>
              <a:t>EMIS</a:t>
            </a:r>
            <a:r>
              <a:rPr kumimoji="0" lang="zh-CN" altLang="en-US" b="0" i="0" u="none" strike="noStrike" kern="1200" cap="none" spc="0" normalizeH="0" baseline="0" noProof="0" dirty="0">
                <a:ln>
                  <a:noFill/>
                </a:ln>
                <a:solidFill>
                  <a:srgbClr val="202020"/>
                </a:solidFill>
                <a:effectLst/>
                <a:uLnTx/>
                <a:uFillTx/>
              </a:rPr>
              <a:t>精心整合了超过</a:t>
            </a:r>
            <a:r>
              <a:rPr kumimoji="0" lang="en-US" altLang="zh-CN" b="0" i="0" u="none" strike="noStrike" kern="1200" cap="none" spc="0" normalizeH="0" baseline="0" noProof="0" dirty="0">
                <a:ln>
                  <a:noFill/>
                </a:ln>
                <a:solidFill>
                  <a:srgbClr val="202020"/>
                </a:solidFill>
                <a:effectLst/>
                <a:uLnTx/>
                <a:uFillTx/>
              </a:rPr>
              <a:t>4,500</a:t>
            </a:r>
            <a:r>
              <a:rPr kumimoji="0" lang="zh-CN" altLang="en-US" b="0" i="0" u="none" strike="noStrike" kern="1200" cap="none" spc="0" normalizeH="0" baseline="0" noProof="0" dirty="0">
                <a:ln>
                  <a:noFill/>
                </a:ln>
                <a:solidFill>
                  <a:srgbClr val="202020"/>
                </a:solidFill>
                <a:effectLst/>
                <a:uLnTx/>
                <a:uFillTx/>
              </a:rPr>
              <a:t>个高质量的信息来源，为您提供全面且深刻的数据支持。我们的平台帮助您轻松访问众多关键信息提供商的权威内容。</a:t>
            </a:r>
            <a:endParaRPr kumimoji="0" lang="en-US" b="0" i="0" u="none" strike="noStrike" kern="1200" cap="none" spc="0" normalizeH="0" baseline="0" noProof="0" dirty="0">
              <a:ln>
                <a:noFill/>
              </a:ln>
              <a:solidFill>
                <a:srgbClr val="202020"/>
              </a:solidFill>
              <a:effectLst/>
              <a:uLnTx/>
              <a:uFillTx/>
            </a:endParaRPr>
          </a:p>
        </p:txBody>
      </p:sp>
    </p:spTree>
    <p:extLst>
      <p:ext uri="{BB962C8B-B14F-4D97-AF65-F5344CB8AC3E}">
        <p14:creationId xmlns:p14="http://schemas.microsoft.com/office/powerpoint/2010/main" val="4262433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9F108-D64D-FE05-E29D-2CE2F98906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7C619-4953-5243-BFBE-A7669A3EE1F0}" type="slidenum">
              <a:rPr kumimoji="0" lang="en-US" sz="800" b="0" i="0" u="none" strike="noStrike" kern="1200" cap="none" spc="0" normalizeH="0" baseline="0" noProof="0" smtClean="0">
                <a:ln>
                  <a:noFill/>
                </a:ln>
                <a:solidFill>
                  <a:srgbClr val="202020">
                    <a:tint val="75000"/>
                  </a:srgbClr>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a:ln>
                <a:noFill/>
              </a:ln>
              <a:solidFill>
                <a:srgbClr val="202020">
                  <a:tint val="75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3" name="Picture 2">
            <a:extLst>
              <a:ext uri="{FF2B5EF4-FFF2-40B4-BE49-F238E27FC236}">
                <a16:creationId xmlns:a16="http://schemas.microsoft.com/office/drawing/2014/main" id="{2A334186-2B0D-6997-D482-62A823CEF7CD}"/>
              </a:ext>
            </a:extLst>
          </p:cNvPr>
          <p:cNvPicPr>
            <a:picLocks noChangeAspect="1"/>
          </p:cNvPicPr>
          <p:nvPr/>
        </p:nvPicPr>
        <p:blipFill>
          <a:blip r:embed="rId2"/>
          <a:stretch>
            <a:fillRect/>
          </a:stretch>
        </p:blipFill>
        <p:spPr>
          <a:xfrm>
            <a:off x="5189083" y="1175487"/>
            <a:ext cx="745035" cy="745035"/>
          </a:xfrm>
          <a:prstGeom prst="rect">
            <a:avLst/>
          </a:prstGeom>
        </p:spPr>
      </p:pic>
      <p:pic>
        <p:nvPicPr>
          <p:cNvPr id="3125" name="Picture 53" descr="Home | Singapore Management University (SMU)">
            <a:extLst>
              <a:ext uri="{FF2B5EF4-FFF2-40B4-BE49-F238E27FC236}">
                <a16:creationId xmlns:a16="http://schemas.microsoft.com/office/drawing/2014/main" id="{32AF00F1-2732-6132-5862-481C6670165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55043" y="4552336"/>
            <a:ext cx="1643347" cy="645600"/>
          </a:xfrm>
          <a:prstGeom prst="rect">
            <a:avLst/>
          </a:prstGeom>
          <a:noFill/>
          <a:extLst>
            <a:ext uri="{909E8E84-426E-40DD-AFC4-6F175D3DCCD1}">
              <a14:hiddenFill xmlns:a14="http://schemas.microsoft.com/office/drawing/2010/main">
                <a:solidFill>
                  <a:srgbClr val="FFFFFF"/>
                </a:solidFill>
              </a14:hiddenFill>
            </a:ext>
          </a:extLst>
        </p:spPr>
      </p:pic>
      <p:pic>
        <p:nvPicPr>
          <p:cNvPr id="3127" name="Picture 55" descr="New York University's Clean &amp; Modern Logo Stands Out As An ...">
            <a:extLst>
              <a:ext uri="{FF2B5EF4-FFF2-40B4-BE49-F238E27FC236}">
                <a16:creationId xmlns:a16="http://schemas.microsoft.com/office/drawing/2014/main" id="{542A8818-605A-3B01-F6E9-AFCB102BEB7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3932" y="4552336"/>
            <a:ext cx="1275981" cy="764325"/>
          </a:xfrm>
          <a:prstGeom prst="rect">
            <a:avLst/>
          </a:prstGeom>
          <a:noFill/>
          <a:extLst>
            <a:ext uri="{909E8E84-426E-40DD-AFC4-6F175D3DCCD1}">
              <a14:hiddenFill xmlns:a14="http://schemas.microsoft.com/office/drawing/2010/main">
                <a:solidFill>
                  <a:srgbClr val="FFFFFF"/>
                </a:solidFill>
              </a14:hiddenFill>
            </a:ext>
          </a:extLst>
        </p:spPr>
      </p:pic>
      <p:pic>
        <p:nvPicPr>
          <p:cNvPr id="3129" name="Picture 57">
            <a:extLst>
              <a:ext uri="{FF2B5EF4-FFF2-40B4-BE49-F238E27FC236}">
                <a16:creationId xmlns:a16="http://schemas.microsoft.com/office/drawing/2014/main" id="{2A3754C4-724C-E127-4F7D-646EC41F936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67566" y="2634870"/>
            <a:ext cx="1958730" cy="508646"/>
          </a:xfrm>
          <a:prstGeom prst="rect">
            <a:avLst/>
          </a:prstGeom>
          <a:noFill/>
          <a:extLst>
            <a:ext uri="{909E8E84-426E-40DD-AFC4-6F175D3DCCD1}">
              <a14:hiddenFill xmlns:a14="http://schemas.microsoft.com/office/drawing/2010/main">
                <a:solidFill>
                  <a:srgbClr val="FFFFFF"/>
                </a:solidFill>
              </a14:hiddenFill>
            </a:ext>
          </a:extLst>
        </p:spPr>
      </p:pic>
      <p:pic>
        <p:nvPicPr>
          <p:cNvPr id="3131" name="Picture 59" descr="Columbia College logo disappoints some alumni">
            <a:extLst>
              <a:ext uri="{FF2B5EF4-FFF2-40B4-BE49-F238E27FC236}">
                <a16:creationId xmlns:a16="http://schemas.microsoft.com/office/drawing/2014/main" id="{B1C6EC8E-A0FB-977E-7D79-630AAEBF71D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08871" y="4649638"/>
            <a:ext cx="2073589" cy="853416"/>
          </a:xfrm>
          <a:prstGeom prst="rect">
            <a:avLst/>
          </a:prstGeom>
          <a:noFill/>
          <a:extLst>
            <a:ext uri="{909E8E84-426E-40DD-AFC4-6F175D3DCCD1}">
              <a14:hiddenFill xmlns:a14="http://schemas.microsoft.com/office/drawing/2010/main">
                <a:solidFill>
                  <a:srgbClr val="FFFFFF"/>
                </a:solidFill>
              </a14:hiddenFill>
            </a:ext>
          </a:extLst>
        </p:spPr>
      </p:pic>
      <p:pic>
        <p:nvPicPr>
          <p:cNvPr id="3135" name="Picture 63" descr="University of Princeton Logo and symbol, meaning, history ...">
            <a:extLst>
              <a:ext uri="{FF2B5EF4-FFF2-40B4-BE49-F238E27FC236}">
                <a16:creationId xmlns:a16="http://schemas.microsoft.com/office/drawing/2014/main" id="{AFCB8849-C275-2900-420F-C712C1A6316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039844" y="3481136"/>
            <a:ext cx="1665361" cy="935340"/>
          </a:xfrm>
          <a:prstGeom prst="rect">
            <a:avLst/>
          </a:prstGeom>
          <a:noFill/>
          <a:extLst>
            <a:ext uri="{909E8E84-426E-40DD-AFC4-6F175D3DCCD1}">
              <a14:hiddenFill xmlns:a14="http://schemas.microsoft.com/office/drawing/2010/main">
                <a:solidFill>
                  <a:srgbClr val="FFFFFF"/>
                </a:solidFill>
              </a14:hiddenFill>
            </a:ext>
          </a:extLst>
        </p:spPr>
      </p:pic>
      <p:pic>
        <p:nvPicPr>
          <p:cNvPr id="3139" name="Picture 67" descr="Logo UNAM – Azul Landscape | UNAM Francia">
            <a:extLst>
              <a:ext uri="{FF2B5EF4-FFF2-40B4-BE49-F238E27FC236}">
                <a16:creationId xmlns:a16="http://schemas.microsoft.com/office/drawing/2014/main" id="{8C9EC1BA-3733-6030-D500-347C65585B8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440126" y="3734684"/>
            <a:ext cx="1554534" cy="734871"/>
          </a:xfrm>
          <a:prstGeom prst="rect">
            <a:avLst/>
          </a:prstGeom>
          <a:noFill/>
          <a:extLst>
            <a:ext uri="{909E8E84-426E-40DD-AFC4-6F175D3DCCD1}">
              <a14:hiddenFill xmlns:a14="http://schemas.microsoft.com/office/drawing/2010/main">
                <a:solidFill>
                  <a:srgbClr val="FFFFFF"/>
                </a:solidFill>
              </a14:hiddenFill>
            </a:ext>
          </a:extLst>
        </p:spPr>
      </p:pic>
      <p:pic>
        <p:nvPicPr>
          <p:cNvPr id="3141" name="Picture 69" descr="Download free NTU Logo [Nanyang Technological University ...">
            <a:extLst>
              <a:ext uri="{FF2B5EF4-FFF2-40B4-BE49-F238E27FC236}">
                <a16:creationId xmlns:a16="http://schemas.microsoft.com/office/drawing/2014/main" id="{9B3E2F26-5E34-EB49-EB6E-CAA8AE814C6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356002" y="2508531"/>
            <a:ext cx="1779328" cy="639222"/>
          </a:xfrm>
          <a:prstGeom prst="rect">
            <a:avLst/>
          </a:prstGeom>
          <a:noFill/>
          <a:extLst>
            <a:ext uri="{909E8E84-426E-40DD-AFC4-6F175D3DCCD1}">
              <a14:hiddenFill xmlns:a14="http://schemas.microsoft.com/office/drawing/2010/main">
                <a:solidFill>
                  <a:srgbClr val="FFFFFF"/>
                </a:solidFill>
              </a14:hiddenFill>
            </a:ext>
          </a:extLst>
        </p:spPr>
      </p:pic>
      <p:pic>
        <p:nvPicPr>
          <p:cNvPr id="3143" name="Picture 71" descr="INSEAD - Wikipedia">
            <a:extLst>
              <a:ext uri="{FF2B5EF4-FFF2-40B4-BE49-F238E27FC236}">
                <a16:creationId xmlns:a16="http://schemas.microsoft.com/office/drawing/2014/main" id="{AB7540B2-992E-7481-DD58-F9A5AF0DF7E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918573" y="3411319"/>
            <a:ext cx="1609403" cy="736906"/>
          </a:xfrm>
          <a:prstGeom prst="rect">
            <a:avLst/>
          </a:prstGeom>
          <a:noFill/>
          <a:extLst>
            <a:ext uri="{909E8E84-426E-40DD-AFC4-6F175D3DCCD1}">
              <a14:hiddenFill xmlns:a14="http://schemas.microsoft.com/office/drawing/2010/main">
                <a:solidFill>
                  <a:srgbClr val="FFFFFF"/>
                </a:solidFill>
              </a14:hiddenFill>
            </a:ext>
          </a:extLst>
        </p:spPr>
      </p:pic>
      <p:pic>
        <p:nvPicPr>
          <p:cNvPr id="3145" name="Picture 73" descr="University of Oxford Logo PNG vector in SVG, PDF, AI, CDR format">
            <a:extLst>
              <a:ext uri="{FF2B5EF4-FFF2-40B4-BE49-F238E27FC236}">
                <a16:creationId xmlns:a16="http://schemas.microsoft.com/office/drawing/2014/main" id="{A3A24E44-E04A-F258-2574-76B8D093D603}"/>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915480" y="2152346"/>
            <a:ext cx="1649877" cy="12374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Placeholder 7" descr="A blurry image of a circular object&#10;&#10;Description automatically generated">
            <a:extLst>
              <a:ext uri="{FF2B5EF4-FFF2-40B4-BE49-F238E27FC236}">
                <a16:creationId xmlns:a16="http://schemas.microsoft.com/office/drawing/2014/main" id="{89193DDB-E501-F9C3-C24E-DC1E56A2BB13}"/>
              </a:ext>
            </a:extLst>
          </p:cNvPr>
          <p:cNvPicPr>
            <a:picLocks noGrp="1" noChangeAspect="1"/>
          </p:cNvPicPr>
          <p:nvPr>
            <p:ph type="pic" sz="quarter" idx="13"/>
          </p:nvPr>
        </p:nvPicPr>
        <p:blipFill rotWithShape="1">
          <a:blip r:embed="rId12" cstate="screen">
            <a:extLst>
              <a:ext uri="{28A0092B-C50C-407E-A947-70E740481C1C}">
                <a14:useLocalDpi xmlns:a14="http://schemas.microsoft.com/office/drawing/2010/main"/>
              </a:ext>
            </a:extLst>
          </a:blip>
          <a:srcRect t="205" r="163"/>
          <a:stretch/>
        </p:blipFill>
        <p:spPr>
          <a:xfrm>
            <a:off x="-254541" y="15522"/>
            <a:ext cx="4332199" cy="6862911"/>
          </a:xfrm>
        </p:spPr>
      </p:pic>
      <p:sp>
        <p:nvSpPr>
          <p:cNvPr id="20" name="Rectangle 19">
            <a:extLst>
              <a:ext uri="{FF2B5EF4-FFF2-40B4-BE49-F238E27FC236}">
                <a16:creationId xmlns:a16="http://schemas.microsoft.com/office/drawing/2014/main" id="{63CA5B8C-8EA3-E5CC-323D-7A1F2A0518ED}"/>
              </a:ext>
            </a:extLst>
          </p:cNvPr>
          <p:cNvSpPr/>
          <p:nvPr/>
        </p:nvSpPr>
        <p:spPr>
          <a:xfrm>
            <a:off x="2307166" y="5291666"/>
            <a:ext cx="1587499" cy="1573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C9BC47D-BCED-105F-322C-7671121738BE}"/>
              </a:ext>
            </a:extLst>
          </p:cNvPr>
          <p:cNvSpPr/>
          <p:nvPr/>
        </p:nvSpPr>
        <p:spPr>
          <a:xfrm>
            <a:off x="0" y="15522"/>
            <a:ext cx="1587499" cy="1580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49D46C9F-C7B2-1191-2334-0FB5FBF68F2A}"/>
              </a:ext>
            </a:extLst>
          </p:cNvPr>
          <p:cNvSpPr txBox="1">
            <a:spLocks/>
          </p:cNvSpPr>
          <p:nvPr/>
        </p:nvSpPr>
        <p:spPr>
          <a:xfrm>
            <a:off x="703759" y="2394853"/>
            <a:ext cx="2406567" cy="1823464"/>
          </a:xfrm>
          <a:prstGeom prst="rect">
            <a:avLst/>
          </a:prstGeom>
        </p:spPr>
        <p:txBody>
          <a:bodyPr lIns="91440" tIns="45720" rIns="91440" bIns="45720" anchor="t"/>
          <a:lstStyle>
            <a:lvl1pPr marL="0" indent="0" algn="l" defTabSz="914400" rtl="0" eaLnBrk="1" latinLnBrk="0" hangingPunct="1">
              <a:lnSpc>
                <a:spcPts val="2300"/>
              </a:lnSpc>
              <a:spcBef>
                <a:spcPts val="0"/>
              </a:spcBef>
              <a:spcAft>
                <a:spcPts val="1200"/>
              </a:spcAft>
              <a:buFont typeface="Arial" panose="020B0604020202020204" pitchFamily="34" charset="0"/>
              <a:buNone/>
              <a:defRPr sz="16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1pPr>
            <a:lvl2pPr marL="0" indent="0" algn="l" defTabSz="914400" rtl="0" eaLnBrk="1" latinLnBrk="0" hangingPunct="1">
              <a:lnSpc>
                <a:spcPts val="1700"/>
              </a:lnSpc>
              <a:spcBef>
                <a:spcPts val="0"/>
              </a:spcBef>
              <a:spcAft>
                <a:spcPts val="600"/>
              </a:spcAft>
              <a:buFont typeface="Arial" panose="020B0604020202020204" pitchFamily="34" charset="0"/>
              <a:buNone/>
              <a:defRPr sz="1400" b="1" i="0" kern="1200">
                <a:solidFill>
                  <a:schemeClr val="tx1"/>
                </a:solidFill>
                <a:latin typeface="Noto Sans SemBd" panose="020B0502040504020204" pitchFamily="34" charset="0"/>
                <a:ea typeface="Noto Sans SemBd" panose="020B0502040504020204" pitchFamily="34" charset="0"/>
                <a:cs typeface="Noto Sans SemBd" panose="020B0502040504020204" pitchFamily="34" charset="0"/>
              </a:defRPr>
            </a:lvl2pPr>
            <a:lvl3pPr marL="0" indent="0" algn="l" defTabSz="914400" rtl="0" eaLnBrk="1" latinLnBrk="0" hangingPunct="1">
              <a:lnSpc>
                <a:spcPts val="1700"/>
              </a:lnSpc>
              <a:spcBef>
                <a:spcPts val="0"/>
              </a:spcBef>
              <a:spcAft>
                <a:spcPts val="600"/>
              </a:spcAft>
              <a:buFont typeface="Arial" panose="020B0604020202020204" pitchFamily="34" charset="0"/>
              <a:buNone/>
              <a:defRPr sz="12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Aft>
                <a:spcPts val="600"/>
              </a:spcAft>
              <a:defRPr/>
            </a:pPr>
            <a:r>
              <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我们的用户：</a:t>
            </a:r>
            <a:endPar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a:p>
            <a:pPr>
              <a:lnSpc>
                <a:spcPct val="150000"/>
              </a:lnSpc>
              <a:spcAft>
                <a:spcPts val="600"/>
              </a:spcAft>
              <a:defRPr/>
            </a:pPr>
            <a:endParaRPr kumimoji="0" lang="en-US" altLang="zh-CN" sz="1800" b="0" i="0" u="none" strike="noStrike" kern="1200" cap="none" spc="0" normalizeH="0" baseline="0" noProof="0" dirty="0">
              <a:ln>
                <a:noFill/>
              </a:ln>
              <a:solidFill>
                <a:srgbClr val="FFFFFF"/>
              </a:solidFill>
              <a:effectLst/>
              <a:uLnTx/>
              <a:uFillTx/>
              <a:latin typeface="Noto Sans Light"/>
            </a:endParaRPr>
          </a:p>
          <a:p>
            <a:pPr>
              <a:lnSpc>
                <a:spcPct val="150000"/>
              </a:lnSpc>
              <a:spcAft>
                <a:spcPts val="600"/>
              </a:spcAft>
              <a:defRPr/>
            </a:pPr>
            <a:r>
              <a:rPr kumimoji="0" lang="en-US" altLang="zh-CN" sz="1400" b="0" i="0" u="none" strike="noStrike" kern="1200" cap="none" spc="0" normalizeH="0" baseline="0" noProof="0" dirty="0">
                <a:ln>
                  <a:noFill/>
                </a:ln>
                <a:solidFill>
                  <a:srgbClr val="FFFFFF"/>
                </a:solidFill>
                <a:effectLst/>
                <a:uLnTx/>
                <a:uFillTx/>
                <a:latin typeface="+mn-lt"/>
              </a:rPr>
              <a:t>EMIS</a:t>
            </a:r>
            <a:r>
              <a:rPr kumimoji="0" lang="zh-CN" altLang="en-US"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深受全球众多研究机构的信赖。</a:t>
            </a:r>
            <a:endParaRPr kumimoji="0" lang="en-GB"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pic>
        <p:nvPicPr>
          <p:cNvPr id="10" name="Picture 9">
            <a:extLst>
              <a:ext uri="{FF2B5EF4-FFF2-40B4-BE49-F238E27FC236}">
                <a16:creationId xmlns:a16="http://schemas.microsoft.com/office/drawing/2014/main" id="{02F101E7-DCB6-44DF-E853-F1F905C595F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846501" y="1208859"/>
            <a:ext cx="698575" cy="689963"/>
          </a:xfrm>
          <a:prstGeom prst="rect">
            <a:avLst/>
          </a:prstGeom>
        </p:spPr>
      </p:pic>
      <p:pic>
        <p:nvPicPr>
          <p:cNvPr id="12" name="Picture 11">
            <a:extLst>
              <a:ext uri="{FF2B5EF4-FFF2-40B4-BE49-F238E27FC236}">
                <a16:creationId xmlns:a16="http://schemas.microsoft.com/office/drawing/2014/main" id="{3D2D849C-D696-BE66-DE1B-F0927406ACC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457459" y="1147950"/>
            <a:ext cx="753586" cy="745035"/>
          </a:xfrm>
          <a:prstGeom prst="rect">
            <a:avLst/>
          </a:prstGeom>
        </p:spPr>
      </p:pic>
      <p:pic>
        <p:nvPicPr>
          <p:cNvPr id="14" name="Picture 13">
            <a:extLst>
              <a:ext uri="{FF2B5EF4-FFF2-40B4-BE49-F238E27FC236}">
                <a16:creationId xmlns:a16="http://schemas.microsoft.com/office/drawing/2014/main" id="{8FA9E09B-76DF-6318-E116-F4F5C83A0AC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014014" y="1084831"/>
            <a:ext cx="942846" cy="808154"/>
          </a:xfrm>
          <a:prstGeom prst="rect">
            <a:avLst/>
          </a:prstGeom>
        </p:spPr>
      </p:pic>
    </p:spTree>
    <p:extLst>
      <p:ext uri="{BB962C8B-B14F-4D97-AF65-F5344CB8AC3E}">
        <p14:creationId xmlns:p14="http://schemas.microsoft.com/office/powerpoint/2010/main" val="2460192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city with tall buildings&#10;&#10;Description automatically generated">
            <a:extLst>
              <a:ext uri="{FF2B5EF4-FFF2-40B4-BE49-F238E27FC236}">
                <a16:creationId xmlns:a16="http://schemas.microsoft.com/office/drawing/2014/main" id="{07317609-8A71-464F-1396-3393AF189BD5}"/>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l="10" r="10"/>
          <a:stretch>
            <a:fillRect/>
          </a:stretch>
        </p:blipFill>
        <p:spPr/>
      </p:pic>
      <p:sp>
        <p:nvSpPr>
          <p:cNvPr id="6" name="Slide Number Placeholder 5">
            <a:extLst>
              <a:ext uri="{FF2B5EF4-FFF2-40B4-BE49-F238E27FC236}">
                <a16:creationId xmlns:a16="http://schemas.microsoft.com/office/drawing/2014/main" id="{150DC793-E1DD-2ADE-2988-5D229F787D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7C619-4953-5243-BFBE-A7669A3EE1F0}" type="slidenum">
              <a:rPr kumimoji="0" lang="en-US" sz="800" b="0" i="0" u="none" strike="noStrike" kern="1200" cap="none" spc="0" normalizeH="0" baseline="0" noProof="0" smtClean="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 name="Title 1">
            <a:extLst>
              <a:ext uri="{FF2B5EF4-FFF2-40B4-BE49-F238E27FC236}">
                <a16:creationId xmlns:a16="http://schemas.microsoft.com/office/drawing/2014/main" id="{AD74472F-8367-58B7-7FEA-0AE6165DB40A}"/>
              </a:ext>
            </a:extLst>
          </p:cNvPr>
          <p:cNvSpPr>
            <a:spLocks noGrp="1"/>
          </p:cNvSpPr>
          <p:nvPr>
            <p:ph type="title"/>
          </p:nvPr>
        </p:nvSpPr>
        <p:spPr>
          <a:xfrm>
            <a:off x="445031" y="1235135"/>
            <a:ext cx="4790544" cy="444994"/>
          </a:xfrm>
        </p:spPr>
        <p:txBody>
          <a:bodyPr/>
          <a:lstStyle/>
          <a:p>
            <a:r>
              <a:rPr lang="zh-CN" altLang="en-US" sz="2400" dirty="0">
                <a:solidFill>
                  <a:schemeClr val="accent4">
                    <a:lumMod val="75000"/>
                  </a:schemeClr>
                </a:solidFill>
                <a:latin typeface="Noto Sans Light"/>
              </a:rPr>
              <a:t>深耕专业领域三十余年</a:t>
            </a:r>
            <a:endParaRPr lang="en-US" dirty="0">
              <a:solidFill>
                <a:schemeClr val="accent4">
                  <a:lumMod val="75000"/>
                </a:schemeClr>
              </a:solidFill>
            </a:endParaRPr>
          </a:p>
        </p:txBody>
      </p:sp>
      <p:sp>
        <p:nvSpPr>
          <p:cNvPr id="8" name="Content Placeholder 2">
            <a:extLst>
              <a:ext uri="{FF2B5EF4-FFF2-40B4-BE49-F238E27FC236}">
                <a16:creationId xmlns:a16="http://schemas.microsoft.com/office/drawing/2014/main" id="{D436B8F9-E7B8-8E66-38E5-3114281FA7EB}"/>
              </a:ext>
            </a:extLst>
          </p:cNvPr>
          <p:cNvSpPr>
            <a:spLocks noGrp="1"/>
          </p:cNvSpPr>
          <p:nvPr>
            <p:ph idx="1"/>
          </p:nvPr>
        </p:nvSpPr>
        <p:spPr>
          <a:xfrm>
            <a:off x="445031" y="2515613"/>
            <a:ext cx="5650969" cy="2116772"/>
          </a:xfrm>
        </p:spPr>
        <p:txBody>
          <a:bodyPr vert="horz" lIns="0" tIns="0" rIns="0" bIns="0" rtlCol="0" anchor="t">
            <a:noAutofit/>
          </a:bodyPr>
          <a:lstStyle/>
          <a:p>
            <a:pPr>
              <a:lnSpc>
                <a:spcPct val="150000"/>
              </a:lnSpc>
            </a:pPr>
            <a:r>
              <a:rPr lang="en-US" altLang="zh-CN" sz="1400" dirty="0">
                <a:latin typeface="Noto Sans Light"/>
              </a:rPr>
              <a:t>30</a:t>
            </a:r>
            <a:r>
              <a:rPr lang="zh-CN" altLang="en-US" sz="1400" dirty="0">
                <a:latin typeface="Noto Sans Light"/>
              </a:rPr>
              <a:t>多年来，</a:t>
            </a:r>
            <a:r>
              <a:rPr lang="en-US" altLang="zh-CN" sz="1400" dirty="0">
                <a:latin typeface="Noto Sans Light"/>
              </a:rPr>
              <a:t>EMIS</a:t>
            </a:r>
            <a:r>
              <a:rPr lang="zh-CN" altLang="en-US" sz="1400" dirty="0">
                <a:latin typeface="Noto Sans Light"/>
              </a:rPr>
              <a:t>一直致力于汇总整理全球知名供应商和本地专业机构所提供的市场资讯内容。我们希望为用户提供一个清晰而全面的视角，帮助他们深入了解其运营或感兴趣的市场。</a:t>
            </a:r>
            <a:endParaRPr lang="en-US" altLang="zh-CN" sz="1400" dirty="0">
              <a:latin typeface="Noto Sans Light"/>
            </a:endParaRPr>
          </a:p>
          <a:p>
            <a:pPr>
              <a:lnSpc>
                <a:spcPct val="150000"/>
              </a:lnSpc>
            </a:pPr>
            <a:endParaRPr lang="en-US" sz="1400" dirty="0">
              <a:latin typeface="Noto Sans Light"/>
            </a:endParaRPr>
          </a:p>
          <a:p>
            <a:pPr>
              <a:lnSpc>
                <a:spcPct val="150000"/>
              </a:lnSpc>
            </a:pPr>
            <a:r>
              <a:rPr lang="zh-CN" altLang="en-US" sz="1400" dirty="0">
                <a:latin typeface="Noto Sans Light"/>
              </a:rPr>
              <a:t>借助优质资讯，</a:t>
            </a:r>
            <a:r>
              <a:rPr lang="en-US" altLang="zh-CN" sz="1400" dirty="0">
                <a:latin typeface="Noto Sans Light"/>
              </a:rPr>
              <a:t>EMIS</a:t>
            </a:r>
            <a:r>
              <a:rPr lang="zh-CN" altLang="en-US" sz="1400" dirty="0">
                <a:latin typeface="Noto Sans Light"/>
              </a:rPr>
              <a:t>助您一臂之力！</a:t>
            </a:r>
            <a:endParaRPr lang="en-US" sz="1400" dirty="0">
              <a:latin typeface="Noto Sans Light"/>
            </a:endParaRPr>
          </a:p>
        </p:txBody>
      </p:sp>
    </p:spTree>
    <p:extLst>
      <p:ext uri="{BB962C8B-B14F-4D97-AF65-F5344CB8AC3E}">
        <p14:creationId xmlns:p14="http://schemas.microsoft.com/office/powerpoint/2010/main" val="141917704"/>
      </p:ext>
    </p:extLst>
  </p:cSld>
  <p:clrMapOvr>
    <a:masterClrMapping/>
  </p:clrMapOvr>
</p:sld>
</file>

<file path=ppt/theme/theme1.xml><?xml version="1.0" encoding="utf-8"?>
<a:theme xmlns:a="http://schemas.openxmlformats.org/drawingml/2006/main" name="Cover options">
  <a:themeElements>
    <a:clrScheme name="EMIS RGB Palette">
      <a:dk1>
        <a:srgbClr val="202020"/>
      </a:dk1>
      <a:lt1>
        <a:srgbClr val="FFFFFF"/>
      </a:lt1>
      <a:dk2>
        <a:srgbClr val="005F87"/>
      </a:dk2>
      <a:lt2>
        <a:srgbClr val="E9F1F3"/>
      </a:lt2>
      <a:accent1>
        <a:srgbClr val="003F57"/>
      </a:accent1>
      <a:accent2>
        <a:srgbClr val="005F87"/>
      </a:accent2>
      <a:accent3>
        <a:srgbClr val="2B799B"/>
      </a:accent3>
      <a:accent4>
        <a:srgbClr val="00A7D8"/>
      </a:accent4>
      <a:accent5>
        <a:srgbClr val="59FEFF"/>
      </a:accent5>
      <a:accent6>
        <a:srgbClr val="FE6E4B"/>
      </a:accent6>
      <a:hlink>
        <a:srgbClr val="2823E1"/>
      </a:hlink>
      <a:folHlink>
        <a:srgbClr val="003E5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ts val="1700"/>
          </a:lnSpc>
          <a:spcAft>
            <a:spcPts val="600"/>
          </a:spcAft>
          <a:defRPr sz="1200" b="0" i="0" dirty="0" err="1" smtClean="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defPPr>
      </a:lstStyle>
    </a:txDef>
  </a:objectDefaults>
  <a:extraClrSchemeLst/>
  <a:extLst>
    <a:ext uri="{05A4C25C-085E-4340-85A3-A5531E510DB2}">
      <thm15:themeFamily xmlns:thm15="http://schemas.microsoft.com/office/thememl/2012/main" name="236_EMIS_MASTER PPT_V1.0" id="{68E1B09B-5277-744E-99ED-C939FE9D8690}" vid="{17736232-91A1-8841-83DE-538DE67F1320}"/>
    </a:ext>
  </a:extLst>
</a:theme>
</file>

<file path=ppt/theme/theme2.xml><?xml version="1.0" encoding="utf-8"?>
<a:theme xmlns:a="http://schemas.openxmlformats.org/drawingml/2006/main" name="Divider pages">
  <a:themeElements>
    <a:clrScheme name="EMIS RGB Palette">
      <a:dk1>
        <a:srgbClr val="202020"/>
      </a:dk1>
      <a:lt1>
        <a:srgbClr val="FFFFFF"/>
      </a:lt1>
      <a:dk2>
        <a:srgbClr val="005F87"/>
      </a:dk2>
      <a:lt2>
        <a:srgbClr val="E9F1F3"/>
      </a:lt2>
      <a:accent1>
        <a:srgbClr val="003F57"/>
      </a:accent1>
      <a:accent2>
        <a:srgbClr val="005F87"/>
      </a:accent2>
      <a:accent3>
        <a:srgbClr val="2B799B"/>
      </a:accent3>
      <a:accent4>
        <a:srgbClr val="00A7D8"/>
      </a:accent4>
      <a:accent5>
        <a:srgbClr val="59FEFF"/>
      </a:accent5>
      <a:accent6>
        <a:srgbClr val="FE6E4B"/>
      </a:accent6>
      <a:hlink>
        <a:srgbClr val="2823E1"/>
      </a:hlink>
      <a:folHlink>
        <a:srgbClr val="003E5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ts val="1700"/>
          </a:lnSpc>
          <a:spcAft>
            <a:spcPts val="600"/>
          </a:spcAft>
          <a:defRPr sz="1200" b="0" i="0" dirty="0" err="1" smtClean="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defPPr>
      </a:lstStyle>
    </a:txDef>
  </a:objectDefaults>
  <a:extraClrSchemeLst/>
  <a:extLst>
    <a:ext uri="{05A4C25C-085E-4340-85A3-A5531E510DB2}">
      <thm15:themeFamily xmlns:thm15="http://schemas.microsoft.com/office/thememl/2012/main" name="236_EMIS_MASTER PPT_V1.0" id="{68E1B09B-5277-744E-99ED-C939FE9D8690}" vid="{2601EEBB-BF28-C04F-8640-E4B5888F8C0A}"/>
    </a:ext>
  </a:extLst>
</a:theme>
</file>

<file path=ppt/theme/theme3.xml><?xml version="1.0" encoding="utf-8"?>
<a:theme xmlns:a="http://schemas.openxmlformats.org/drawingml/2006/main" name="Inner pages">
  <a:themeElements>
    <a:clrScheme name="EMIS RGB Palette">
      <a:dk1>
        <a:srgbClr val="202020"/>
      </a:dk1>
      <a:lt1>
        <a:srgbClr val="FFFFFF"/>
      </a:lt1>
      <a:dk2>
        <a:srgbClr val="005F87"/>
      </a:dk2>
      <a:lt2>
        <a:srgbClr val="E9F1F3"/>
      </a:lt2>
      <a:accent1>
        <a:srgbClr val="003F57"/>
      </a:accent1>
      <a:accent2>
        <a:srgbClr val="005F87"/>
      </a:accent2>
      <a:accent3>
        <a:srgbClr val="2B799B"/>
      </a:accent3>
      <a:accent4>
        <a:srgbClr val="00A7D8"/>
      </a:accent4>
      <a:accent5>
        <a:srgbClr val="59FEFF"/>
      </a:accent5>
      <a:accent6>
        <a:srgbClr val="FE6E4B"/>
      </a:accent6>
      <a:hlink>
        <a:srgbClr val="2823E1"/>
      </a:hlink>
      <a:folHlink>
        <a:srgbClr val="003E57"/>
      </a:folHlink>
    </a:clrScheme>
    <a:fontScheme name="Custom 1">
      <a:majorFont>
        <a:latin typeface="Calibri Light"/>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ts val="1700"/>
          </a:lnSpc>
          <a:spcAft>
            <a:spcPts val="600"/>
          </a:spcAft>
          <a:defRPr sz="1200" b="0" i="0" dirty="0" err="1" smtClean="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defPPr>
      </a:lstStyle>
    </a:txDef>
  </a:objectDefaults>
  <a:extraClrSchemeLst/>
  <a:extLst>
    <a:ext uri="{05A4C25C-085E-4340-85A3-A5531E510DB2}">
      <thm15:themeFamily xmlns:thm15="http://schemas.microsoft.com/office/thememl/2012/main" name="236_EMIS_MASTER PPT_V1.0" id="{68E1B09B-5277-744E-99ED-C939FE9D8690}" vid="{EEF0D5FD-0883-8B43-959C-ECAC16A9D66C}"/>
    </a:ext>
  </a:extLst>
</a:theme>
</file>

<file path=ppt/theme/theme4.xml><?xml version="1.0" encoding="utf-8"?>
<a:theme xmlns:a="http://schemas.openxmlformats.org/drawingml/2006/main" name="Back covers">
  <a:themeElements>
    <a:clrScheme name="EMIS RGB Palette">
      <a:dk1>
        <a:srgbClr val="202020"/>
      </a:dk1>
      <a:lt1>
        <a:srgbClr val="FFFFFF"/>
      </a:lt1>
      <a:dk2>
        <a:srgbClr val="005F87"/>
      </a:dk2>
      <a:lt2>
        <a:srgbClr val="E9F1F3"/>
      </a:lt2>
      <a:accent1>
        <a:srgbClr val="003F57"/>
      </a:accent1>
      <a:accent2>
        <a:srgbClr val="005F87"/>
      </a:accent2>
      <a:accent3>
        <a:srgbClr val="2B799B"/>
      </a:accent3>
      <a:accent4>
        <a:srgbClr val="00A7D8"/>
      </a:accent4>
      <a:accent5>
        <a:srgbClr val="59FEFF"/>
      </a:accent5>
      <a:accent6>
        <a:srgbClr val="FE6E4B"/>
      </a:accent6>
      <a:hlink>
        <a:srgbClr val="2823E1"/>
      </a:hlink>
      <a:folHlink>
        <a:srgbClr val="003E5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ts val="1700"/>
          </a:lnSpc>
          <a:spcAft>
            <a:spcPts val="600"/>
          </a:spcAft>
          <a:defRPr sz="1200" b="0" i="0" dirty="0" err="1" smtClean="0">
            <a:solidFill>
              <a:schemeClr val="tx1"/>
            </a:solidFill>
            <a:latin typeface="Noto Sans Light" panose="020B0402040504020204" pitchFamily="34" charset="0"/>
            <a:ea typeface="Noto Sans Light" panose="020B0402040504020204" pitchFamily="34" charset="0"/>
            <a:cs typeface="Noto Sans Light" panose="020B0402040504020204" pitchFamily="34" charset="0"/>
          </a:defRPr>
        </a:defPPr>
      </a:lstStyle>
    </a:txDef>
  </a:objectDefaults>
  <a:extraClrSchemeLst/>
  <a:extLst>
    <a:ext uri="{05A4C25C-085E-4340-85A3-A5531E510DB2}">
      <thm15:themeFamily xmlns:thm15="http://schemas.microsoft.com/office/thememl/2012/main" name="236_EMIS_MASTER PPT_V1.0" id="{68E1B09B-5277-744E-99ED-C939FE9D8690}" vid="{CB24C80B-E9FB-594D-B883-D7F61E3F4A3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48f6de7-97e4-49cb-8984-86df1742c162">
      <Terms xmlns="http://schemas.microsoft.com/office/infopath/2007/PartnerControls"/>
    </lcf76f155ced4ddcb4097134ff3c332f>
    <TaxCatchAll xmlns="732b4318-f879-421f-b490-b4823853b2e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0C76F1A7C346942B0DEFDF7A65134CA" ma:contentTypeVersion="13" ma:contentTypeDescription="Create a new document." ma:contentTypeScope="" ma:versionID="ff310f8ec3f4aa83583dbe1342a60e5f">
  <xsd:schema xmlns:xsd="http://www.w3.org/2001/XMLSchema" xmlns:xs="http://www.w3.org/2001/XMLSchema" xmlns:p="http://schemas.microsoft.com/office/2006/metadata/properties" xmlns:ns2="248f6de7-97e4-49cb-8984-86df1742c162" xmlns:ns3="732b4318-f879-421f-b490-b4823853b2e9" targetNamespace="http://schemas.microsoft.com/office/2006/metadata/properties" ma:root="true" ma:fieldsID="749d752c36880a06f10d3ec4a7a69591" ns2:_="" ns3:_="">
    <xsd:import namespace="248f6de7-97e4-49cb-8984-86df1742c162"/>
    <xsd:import namespace="732b4318-f879-421f-b490-b4823853b2e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8f6de7-97e4-49cb-8984-86df1742c1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52f8a98-0cf4-4411-9cb6-e360dca9d30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2b4318-f879-421f-b490-b4823853b2e9"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d7a33780-8540-4c96-92d1-c2e034744861}" ma:internalName="TaxCatchAll" ma:showField="CatchAllData" ma:web="732b4318-f879-421f-b490-b4823853b2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E132A4-A209-4960-951D-2EDCE6368D4B}">
  <ds:schemaRefs>
    <ds:schemaRef ds:uri="http://schemas.microsoft.com/office/2006/metadata/properties"/>
    <ds:schemaRef ds:uri="http://schemas.microsoft.com/office/infopath/2007/PartnerControls"/>
    <ds:schemaRef ds:uri="248f6de7-97e4-49cb-8984-86df1742c162"/>
    <ds:schemaRef ds:uri="732b4318-f879-421f-b490-b4823853b2e9"/>
  </ds:schemaRefs>
</ds:datastoreItem>
</file>

<file path=customXml/itemProps2.xml><?xml version="1.0" encoding="utf-8"?>
<ds:datastoreItem xmlns:ds="http://schemas.openxmlformats.org/officeDocument/2006/customXml" ds:itemID="{E57F525F-6CF7-4AE8-A2D0-1446F729AD5F}">
  <ds:schemaRefs>
    <ds:schemaRef ds:uri="http://schemas.microsoft.com/sharepoint/v3/contenttype/forms"/>
  </ds:schemaRefs>
</ds:datastoreItem>
</file>

<file path=customXml/itemProps3.xml><?xml version="1.0" encoding="utf-8"?>
<ds:datastoreItem xmlns:ds="http://schemas.openxmlformats.org/officeDocument/2006/customXml" ds:itemID="{64FAD2AB-A548-479B-AD33-72E176EC9A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8f6de7-97e4-49cb-8984-86df1742c162"/>
    <ds:schemaRef ds:uri="732b4318-f879-421f-b490-b4823853b2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Cover options</Template>
  <TotalTime>3305</TotalTime>
  <Words>897</Words>
  <Application>Microsoft Office PowerPoint</Application>
  <PresentationFormat>Widescreen</PresentationFormat>
  <Paragraphs>67</Paragraphs>
  <Slides>10</Slides>
  <Notes>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10</vt:i4>
      </vt:variant>
    </vt:vector>
  </HeadingPairs>
  <TitlesOfParts>
    <vt:vector size="20" baseType="lpstr">
      <vt:lpstr>Calibri</vt:lpstr>
      <vt:lpstr>微软雅黑</vt:lpstr>
      <vt:lpstr>Noto Sans</vt:lpstr>
      <vt:lpstr>Arial</vt:lpstr>
      <vt:lpstr>Noto Sans Light</vt:lpstr>
      <vt:lpstr>Noto Sans SemBd</vt:lpstr>
      <vt:lpstr>Cover options</vt:lpstr>
      <vt:lpstr>Divider pages</vt:lpstr>
      <vt:lpstr>Inner pages</vt:lpstr>
      <vt:lpstr>Back covers</vt:lpstr>
      <vt:lpstr>高效获取关于新兴市场的研究资讯</vt:lpstr>
      <vt:lpstr>助力深入洞察，提升研究成果</vt:lpstr>
      <vt:lpstr>EMIS：一站式资讯信息解决方案</vt:lpstr>
      <vt:lpstr>EMIS助力新兴市场研究：高效、及时、全面的资讯信息</vt:lpstr>
      <vt:lpstr>PowerPoint Presentation</vt:lpstr>
      <vt:lpstr>PowerPoint Presentation</vt:lpstr>
      <vt:lpstr>PowerPoint Presentation</vt:lpstr>
      <vt:lpstr>PowerPoint Presentation</vt:lpstr>
      <vt:lpstr>深耕专业领域三十余年</vt:lpstr>
      <vt:lpstr>谢 谢！</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document title here</dc:title>
  <dc:creator>Karen Jamieson</dc:creator>
  <cp:lastModifiedBy>Gao, Cecilia (CEIC/EMIS)</cp:lastModifiedBy>
  <cp:revision>95</cp:revision>
  <dcterms:created xsi:type="dcterms:W3CDTF">2023-09-24T19:16:28Z</dcterms:created>
  <dcterms:modified xsi:type="dcterms:W3CDTF">2024-04-11T09:22:12Z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0x01010020C76F1A7C346942B0DEFDF7A65134CA</vt:lpwstr>
  </property>
  <property fmtid="{D5CDD505-2E9C-101B-9397-08002B2CF9AE}" pid="3" name="MediaServiceImageTags">
    <vt:lpwstr/>
  </property>
</Properties>
</file>