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50" r:id="rId1"/>
  </p:sldMasterIdLst>
  <p:notesMasterIdLst>
    <p:notesMasterId r:id="rId28"/>
  </p:notesMasterIdLst>
  <p:handoutMasterIdLst>
    <p:handoutMasterId r:id="rId29"/>
  </p:handoutMasterIdLst>
  <p:sldIdLst>
    <p:sldId id="326" r:id="rId2"/>
    <p:sldId id="370" r:id="rId3"/>
    <p:sldId id="337" r:id="rId4"/>
    <p:sldId id="355" r:id="rId5"/>
    <p:sldId id="369" r:id="rId6"/>
    <p:sldId id="359" r:id="rId7"/>
    <p:sldId id="356" r:id="rId8"/>
    <p:sldId id="362" r:id="rId9"/>
    <p:sldId id="338" r:id="rId10"/>
    <p:sldId id="339" r:id="rId11"/>
    <p:sldId id="351" r:id="rId12"/>
    <p:sldId id="340" r:id="rId13"/>
    <p:sldId id="367" r:id="rId14"/>
    <p:sldId id="341" r:id="rId15"/>
    <p:sldId id="342" r:id="rId16"/>
    <p:sldId id="343" r:id="rId17"/>
    <p:sldId id="344" r:id="rId18"/>
    <p:sldId id="352" r:id="rId19"/>
    <p:sldId id="366" r:id="rId20"/>
    <p:sldId id="365" r:id="rId21"/>
    <p:sldId id="368" r:id="rId22"/>
    <p:sldId id="346" r:id="rId23"/>
    <p:sldId id="347" r:id="rId24"/>
    <p:sldId id="348" r:id="rId25"/>
    <p:sldId id="349" r:id="rId26"/>
    <p:sldId id="336" r:id="rId27"/>
  </p:sldIdLst>
  <p:sldSz cx="9144000" cy="6858000" type="screen4x3"/>
  <p:notesSz cx="9388475" cy="71024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Arial Unicode MS" pitchFamily="34"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Arial Unicode MS" pitchFamily="34"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Arial Unicode MS" pitchFamily="34"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Arial Unicode MS" pitchFamily="34"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Arial Unicode MS"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Arial Unicode MS"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Arial Unicode MS"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Arial Unicode MS"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Arial Unicode MS" pitchFamily="34" charset="-122"/>
        <a:cs typeface="+mn-cs"/>
      </a:defRPr>
    </a:lvl9pPr>
  </p:defaultTextStyle>
  <p:extLst>
    <p:ext uri="{EFAFB233-063F-42B5-8137-9DF3F51BA10A}">
      <p15:sldGuideLst xmlns:p15="http://schemas.microsoft.com/office/powerpoint/2012/main" xmlns="">
        <p15:guide id="1" orient="horz" pos="597">
          <p15:clr>
            <a:srgbClr val="A4A3A4"/>
          </p15:clr>
        </p15:guide>
        <p15:guide id="2" orient="horz" pos="807">
          <p15:clr>
            <a:srgbClr val="A4A3A4"/>
          </p15:clr>
        </p15:guide>
        <p15:guide id="3" pos="2540" userDrawn="1">
          <p15:clr>
            <a:srgbClr val="A4A3A4"/>
          </p15:clr>
        </p15:guide>
        <p15:guide id="4" pos="5461">
          <p15:clr>
            <a:srgbClr val="A4A3A4"/>
          </p15:clr>
        </p15:guide>
      </p15:sldGuideLst>
    </p:ext>
    <p:ext uri="{2D200454-40CA-4A62-9FC3-DE9A4176ACB9}">
      <p15:notesGuideLst xmlns:p15="http://schemas.microsoft.com/office/powerpoint/2012/main" xmlns="">
        <p15:guide id="1" orient="horz" pos="2237" userDrawn="1">
          <p15:clr>
            <a:srgbClr val="A4A3A4"/>
          </p15:clr>
        </p15:guide>
        <p15:guide id="2" pos="295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AA秘书处" initials="DRAA秘书处" lastIdx="1" clrIdx="0">
    <p:extLst>
      <p:ext uri="{19B8F6BF-5375-455C-9EA6-DF929625EA0E}">
        <p15:presenceInfo xmlns:p15="http://schemas.microsoft.com/office/powerpoint/2012/main" xmlns="" userId="DRAA秘书处"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B400"/>
    <a:srgbClr val="E1F4FF"/>
    <a:srgbClr val="F7FAFF"/>
    <a:srgbClr val="134B82"/>
    <a:srgbClr val="BECC25"/>
    <a:srgbClr val="A5BFDE"/>
    <a:srgbClr val="BBCFE7"/>
    <a:srgbClr val="E9F2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7617" autoAdjust="0"/>
  </p:normalViewPr>
  <p:slideViewPr>
    <p:cSldViewPr snapToGrid="0">
      <p:cViewPr varScale="1">
        <p:scale>
          <a:sx n="91" d="100"/>
          <a:sy n="91" d="100"/>
        </p:scale>
        <p:origin x="-2130" y="-96"/>
      </p:cViewPr>
      <p:guideLst>
        <p:guide orient="horz" pos="597"/>
        <p:guide orient="horz" pos="807"/>
        <p:guide pos="2540"/>
        <p:guide pos="54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548" y="-72"/>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28T19:31:10.814" idx="1">
    <p:pos x="10" y="10"/>
    <p:text/>
    <p:extLst>
      <p:ext uri="{C676402C-5697-4E1C-873F-D02D1690AC5C}">
        <p15:threadingInfo xmlns:p15="http://schemas.microsoft.com/office/powerpoint/2012/main" xmlns=""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4066800" cy="354283"/>
          </a:xfrm>
          <a:prstGeom prst="rect">
            <a:avLst/>
          </a:prstGeom>
          <a:noFill/>
          <a:ln w="9525">
            <a:noFill/>
            <a:miter lim="800000"/>
            <a:headEnd/>
            <a:tailEnd/>
          </a:ln>
          <a:effectLst/>
        </p:spPr>
        <p:txBody>
          <a:bodyPr vert="horz" wrap="square" lIns="19324" tIns="0" rIns="19324" bIns="0" numCol="1" anchor="t" anchorCtr="0" compatLnSpc="1">
            <a:prstTxWarp prst="textNoShape">
              <a:avLst/>
            </a:prstTxWarp>
          </a:bodyPr>
          <a:lstStyle>
            <a:lvl1pPr algn="l" defTabSz="962025">
              <a:spcBef>
                <a:spcPct val="0"/>
              </a:spcBef>
              <a:defRPr sz="1000" i="1">
                <a:latin typeface="Arial" charset="0"/>
                <a:ea typeface="+mn-ea"/>
                <a:cs typeface="+mn-cs"/>
              </a:defRPr>
            </a:lvl1pPr>
          </a:lstStyle>
          <a:p>
            <a:pPr>
              <a:defRPr/>
            </a:pPr>
            <a:endParaRPr lang="en-US" altLang="zh-CN"/>
          </a:p>
        </p:txBody>
      </p:sp>
      <p:sp>
        <p:nvSpPr>
          <p:cNvPr id="3075" name="Rectangle 3"/>
          <p:cNvSpPr>
            <a:spLocks noGrp="1" noChangeArrowheads="1"/>
          </p:cNvSpPr>
          <p:nvPr>
            <p:ph type="dt" sz="quarter" idx="1"/>
          </p:nvPr>
        </p:nvSpPr>
        <p:spPr bwMode="auto">
          <a:xfrm>
            <a:off x="5321676" y="1"/>
            <a:ext cx="4066800" cy="354283"/>
          </a:xfrm>
          <a:prstGeom prst="rect">
            <a:avLst/>
          </a:prstGeom>
          <a:noFill/>
          <a:ln w="9525">
            <a:noFill/>
            <a:miter lim="800000"/>
            <a:headEnd/>
            <a:tailEnd/>
          </a:ln>
          <a:effectLst/>
        </p:spPr>
        <p:txBody>
          <a:bodyPr vert="horz" wrap="square" lIns="19324" tIns="0" rIns="19324" bIns="0" numCol="1" anchor="t" anchorCtr="0" compatLnSpc="1">
            <a:prstTxWarp prst="textNoShape">
              <a:avLst/>
            </a:prstTxWarp>
          </a:bodyPr>
          <a:lstStyle>
            <a:lvl1pPr algn="r" defTabSz="962025">
              <a:spcBef>
                <a:spcPct val="0"/>
              </a:spcBef>
              <a:defRPr sz="1000" i="1">
                <a:latin typeface="Arial" charset="0"/>
                <a:ea typeface="+mn-ea"/>
                <a:cs typeface="+mn-cs"/>
              </a:defRPr>
            </a:lvl1pPr>
          </a:lstStyle>
          <a:p>
            <a:pPr>
              <a:defRPr/>
            </a:pPr>
            <a:endParaRPr lang="en-US" altLang="zh-CN"/>
          </a:p>
        </p:txBody>
      </p:sp>
      <p:sp>
        <p:nvSpPr>
          <p:cNvPr id="3076" name="Rectangle 4"/>
          <p:cNvSpPr>
            <a:spLocks noGrp="1" noChangeArrowheads="1"/>
          </p:cNvSpPr>
          <p:nvPr>
            <p:ph type="ftr" sz="quarter" idx="2"/>
          </p:nvPr>
        </p:nvSpPr>
        <p:spPr bwMode="auto">
          <a:xfrm>
            <a:off x="1" y="6748192"/>
            <a:ext cx="4066800" cy="354283"/>
          </a:xfrm>
          <a:prstGeom prst="rect">
            <a:avLst/>
          </a:prstGeom>
          <a:noFill/>
          <a:ln w="9525">
            <a:noFill/>
            <a:miter lim="800000"/>
            <a:headEnd/>
            <a:tailEnd/>
          </a:ln>
          <a:effectLst/>
        </p:spPr>
        <p:txBody>
          <a:bodyPr vert="horz" wrap="square" lIns="19324" tIns="0" rIns="19324" bIns="0" numCol="1" anchor="b" anchorCtr="0" compatLnSpc="1">
            <a:prstTxWarp prst="textNoShape">
              <a:avLst/>
            </a:prstTxWarp>
          </a:bodyPr>
          <a:lstStyle>
            <a:lvl1pPr algn="l" defTabSz="962025">
              <a:spcBef>
                <a:spcPct val="0"/>
              </a:spcBef>
              <a:defRPr sz="1000" i="1">
                <a:latin typeface="Arial" charset="0"/>
                <a:ea typeface="+mn-ea"/>
                <a:cs typeface="+mn-cs"/>
              </a:defRPr>
            </a:lvl1pPr>
          </a:lstStyle>
          <a:p>
            <a:pPr>
              <a:defRPr/>
            </a:pPr>
            <a:endParaRPr lang="en-US" altLang="zh-CN"/>
          </a:p>
        </p:txBody>
      </p:sp>
      <p:sp>
        <p:nvSpPr>
          <p:cNvPr id="3077" name="Rectangle 5"/>
          <p:cNvSpPr>
            <a:spLocks noGrp="1" noChangeArrowheads="1"/>
          </p:cNvSpPr>
          <p:nvPr>
            <p:ph type="sldNum" sz="quarter" idx="3"/>
          </p:nvPr>
        </p:nvSpPr>
        <p:spPr bwMode="auto">
          <a:xfrm>
            <a:off x="5321676" y="6748192"/>
            <a:ext cx="4066800" cy="354283"/>
          </a:xfrm>
          <a:prstGeom prst="rect">
            <a:avLst/>
          </a:prstGeom>
          <a:noFill/>
          <a:ln w="9525">
            <a:noFill/>
            <a:miter lim="800000"/>
            <a:headEnd/>
            <a:tailEnd/>
          </a:ln>
          <a:effectLst/>
        </p:spPr>
        <p:txBody>
          <a:bodyPr vert="horz" wrap="square" lIns="19324" tIns="0" rIns="19324" bIns="0" numCol="1" anchor="b" anchorCtr="0" compatLnSpc="1">
            <a:prstTxWarp prst="textNoShape">
              <a:avLst/>
            </a:prstTxWarp>
          </a:bodyPr>
          <a:lstStyle>
            <a:lvl1pPr algn="r" defTabSz="962025">
              <a:defRPr sz="1000" i="1" smtClean="0">
                <a:ea typeface="宋体" panose="02010600030101010101" pitchFamily="2" charset="-122"/>
              </a:defRPr>
            </a:lvl1pPr>
          </a:lstStyle>
          <a:p>
            <a:pPr>
              <a:defRPr/>
            </a:pPr>
            <a:fld id="{610DAFEE-C6FF-4EF8-B2DE-42EB82E7FB7B}" type="slidenum">
              <a:rPr lang="en-US" altLang="zh-CN"/>
              <a:pPr>
                <a:defRPr/>
              </a:pPr>
              <a:t>‹#›</a:t>
            </a:fld>
            <a:endParaRPr lang="en-US" altLang="zh-CN"/>
          </a:p>
        </p:txBody>
      </p:sp>
    </p:spTree>
    <p:extLst>
      <p:ext uri="{BB962C8B-B14F-4D97-AF65-F5344CB8AC3E}">
        <p14:creationId xmlns:p14="http://schemas.microsoft.com/office/powerpoint/2010/main" val="36411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Line 79"/>
          <p:cNvSpPr>
            <a:spLocks noChangeShapeType="1"/>
          </p:cNvSpPr>
          <p:nvPr/>
        </p:nvSpPr>
        <p:spPr bwMode="gray">
          <a:xfrm>
            <a:off x="201451" y="258207"/>
            <a:ext cx="87799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28" name="Rectangle 80"/>
          <p:cNvSpPr>
            <a:spLocks noGrp="1" noChangeArrowheads="1"/>
          </p:cNvSpPr>
          <p:nvPr>
            <p:ph type="body" sz="quarter" idx="3"/>
          </p:nvPr>
        </p:nvSpPr>
        <p:spPr bwMode="gray">
          <a:xfrm>
            <a:off x="130105" y="4330660"/>
            <a:ext cx="8987671" cy="2286627"/>
          </a:xfrm>
          <a:prstGeom prst="rect">
            <a:avLst/>
          </a:prstGeom>
          <a:noFill/>
          <a:ln w="9525">
            <a:noFill/>
            <a:miter lim="800000"/>
            <a:headEnd/>
            <a:tailEnd/>
          </a:ln>
          <a:effectLst/>
        </p:spPr>
        <p:txBody>
          <a:bodyPr vert="horz" wrap="square" lIns="93587" tIns="47586" rIns="93587" bIns="47586" numCol="1" anchor="t" anchorCtr="0" compatLnSpc="1">
            <a:prstTxWarp prst="textNoShape">
              <a:avLst/>
            </a:prstTxWarp>
          </a:bodyPr>
          <a:lstStyle/>
          <a:p>
            <a:pPr lvl="0"/>
            <a:r>
              <a:rPr lang="en-US" altLang="zh-CN" noProof="0" smtClean="0"/>
              <a:t>Click to edit Master text styles</a:t>
            </a:r>
          </a:p>
        </p:txBody>
      </p:sp>
      <p:sp>
        <p:nvSpPr>
          <p:cNvPr id="3076" name="Line 81"/>
          <p:cNvSpPr>
            <a:spLocks noChangeShapeType="1"/>
          </p:cNvSpPr>
          <p:nvPr/>
        </p:nvSpPr>
        <p:spPr bwMode="gray">
          <a:xfrm>
            <a:off x="266504" y="4335464"/>
            <a:ext cx="872746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077" name="Group 82"/>
          <p:cNvGrpSpPr>
            <a:grpSpLocks/>
          </p:cNvGrpSpPr>
          <p:nvPr/>
        </p:nvGrpSpPr>
        <p:grpSpPr bwMode="auto">
          <a:xfrm>
            <a:off x="274899" y="6655718"/>
            <a:ext cx="8666607" cy="323059"/>
            <a:chOff x="131" y="5542"/>
            <a:chExt cx="4122" cy="269"/>
          </a:xfrm>
        </p:grpSpPr>
        <p:sp>
          <p:nvSpPr>
            <p:cNvPr id="3084" name="Line 83"/>
            <p:cNvSpPr>
              <a:spLocks noChangeShapeType="1"/>
            </p:cNvSpPr>
            <p:nvPr/>
          </p:nvSpPr>
          <p:spPr bwMode="gray">
            <a:xfrm>
              <a:off x="131" y="5544"/>
              <a:ext cx="412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85" name="Line 84"/>
            <p:cNvSpPr>
              <a:spLocks noChangeShapeType="1"/>
            </p:cNvSpPr>
            <p:nvPr/>
          </p:nvSpPr>
          <p:spPr bwMode="gray">
            <a:xfrm>
              <a:off x="4253" y="5542"/>
              <a:ext cx="0" cy="26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9462" name="Rectangle 85"/>
          <p:cNvSpPr>
            <a:spLocks noChangeArrowheads="1"/>
          </p:cNvSpPr>
          <p:nvPr/>
        </p:nvSpPr>
        <p:spPr bwMode="gray">
          <a:xfrm>
            <a:off x="146892" y="40833"/>
            <a:ext cx="6362507" cy="176541"/>
          </a:xfrm>
          <a:prstGeom prst="rect">
            <a:avLst/>
          </a:prstGeom>
          <a:noFill/>
          <a:ln>
            <a:noFill/>
          </a:ln>
          <a:extLst/>
        </p:spPr>
        <p:txBody>
          <a:bodyPr wrap="none" anchor="ct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ctr">
              <a:spcBef>
                <a:spcPct val="50000"/>
              </a:spcBef>
              <a:defRPr/>
            </a:pPr>
            <a:endParaRPr lang="zh-CN" altLang="en-US" smtClean="0">
              <a:ea typeface="宋体" charset="-122"/>
            </a:endParaRPr>
          </a:p>
        </p:txBody>
      </p:sp>
      <p:sp>
        <p:nvSpPr>
          <p:cNvPr id="18439" name="Text Box 86"/>
          <p:cNvSpPr txBox="1">
            <a:spLocks noChangeArrowheads="1"/>
          </p:cNvSpPr>
          <p:nvPr/>
        </p:nvSpPr>
        <p:spPr bwMode="gray">
          <a:xfrm>
            <a:off x="79742" y="24019"/>
            <a:ext cx="9035935" cy="276924"/>
          </a:xfrm>
          <a:prstGeom prst="rect">
            <a:avLst/>
          </a:prstGeom>
          <a:noFill/>
          <a:ln>
            <a:noFill/>
          </a:ln>
          <a:extLst/>
        </p:spPr>
        <p:txBody>
          <a:bodyPr lIns="91366" tIns="45683" rIns="91366" bIns="45683">
            <a:spAutoFit/>
          </a:bodyPr>
          <a:lstStyle>
            <a:lvl1pPr defTabSz="912813">
              <a:defRPr>
                <a:solidFill>
                  <a:schemeClr val="tx1"/>
                </a:solidFill>
                <a:latin typeface="Arial" charset="0"/>
                <a:ea typeface="Arial Unicode MS" pitchFamily="34" charset="-128"/>
                <a:cs typeface="Arial Unicode MS" pitchFamily="34" charset="-128"/>
              </a:defRPr>
            </a:lvl1pPr>
            <a:lvl2pPr marL="742950" indent="-285750" defTabSz="912813">
              <a:defRPr>
                <a:solidFill>
                  <a:schemeClr val="tx1"/>
                </a:solidFill>
                <a:latin typeface="Arial" charset="0"/>
                <a:ea typeface="Arial Unicode MS" pitchFamily="34" charset="-128"/>
                <a:cs typeface="Arial Unicode MS" pitchFamily="34" charset="-128"/>
              </a:defRPr>
            </a:lvl2pPr>
            <a:lvl3pPr marL="1143000" indent="-228600" defTabSz="912813">
              <a:defRPr>
                <a:solidFill>
                  <a:schemeClr val="tx1"/>
                </a:solidFill>
                <a:latin typeface="Arial" charset="0"/>
                <a:ea typeface="Arial Unicode MS" pitchFamily="34" charset="-128"/>
                <a:cs typeface="Arial Unicode MS" pitchFamily="34" charset="-128"/>
              </a:defRPr>
            </a:lvl3pPr>
            <a:lvl4pPr marL="1600200" indent="-228600" defTabSz="912813">
              <a:defRPr>
                <a:solidFill>
                  <a:schemeClr val="tx1"/>
                </a:solidFill>
                <a:latin typeface="Arial" charset="0"/>
                <a:ea typeface="Arial Unicode MS" pitchFamily="34" charset="-128"/>
                <a:cs typeface="Arial Unicode MS" pitchFamily="34" charset="-128"/>
              </a:defRPr>
            </a:lvl4pPr>
            <a:lvl5pPr marL="2057400" indent="-228600" defTabSz="912813">
              <a:defRPr>
                <a:solidFill>
                  <a:schemeClr val="tx1"/>
                </a:solidFill>
                <a:latin typeface="Arial" charset="0"/>
                <a:ea typeface="Arial Unicode MS" pitchFamily="34" charset="-128"/>
                <a:cs typeface="Arial Unicode MS" pitchFamily="34" charset="-128"/>
              </a:defRPr>
            </a:lvl5pPr>
            <a:lvl6pPr marL="2514600" indent="-228600" algn="ctr" defTabSz="912813"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defTabSz="912813"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defTabSz="912813"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defTabSz="912813"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defRPr/>
            </a:pPr>
            <a:r>
              <a:rPr lang="en-US" altLang="ja-JP" sz="1200" b="1" smtClean="0"/>
              <a:t>Trends in IT Spending and Multisourcing – Keys to Sourcing Success</a:t>
            </a:r>
            <a:endParaRPr lang="en-US" altLang="zh-CN" sz="1200" b="1" smtClean="0"/>
          </a:p>
        </p:txBody>
      </p:sp>
      <p:sp>
        <p:nvSpPr>
          <p:cNvPr id="19464" name="Rectangle 87"/>
          <p:cNvSpPr>
            <a:spLocks noChangeArrowheads="1"/>
          </p:cNvSpPr>
          <p:nvPr/>
        </p:nvSpPr>
        <p:spPr bwMode="gray">
          <a:xfrm>
            <a:off x="8252364" y="6813044"/>
            <a:ext cx="496931" cy="166199"/>
          </a:xfrm>
          <a:prstGeom prst="rect">
            <a:avLst/>
          </a:prstGeom>
          <a:noFill/>
          <a:ln>
            <a:noFill/>
          </a:ln>
          <a:extLst/>
        </p:spPr>
        <p:txBody>
          <a:bodyPr wrap="none" lIns="0" tIns="0" rIns="0" bIns="0">
            <a:spAutoFit/>
          </a:bodyPr>
          <a:lstStyle>
            <a:lvl1pPr defTabSz="944563">
              <a:defRPr>
                <a:solidFill>
                  <a:schemeClr val="tx1"/>
                </a:solidFill>
                <a:latin typeface="Arial" panose="020B0604020202020204" pitchFamily="34" charset="0"/>
                <a:ea typeface="Arial Unicode MS" pitchFamily="34" charset="-122"/>
              </a:defRPr>
            </a:lvl1pPr>
            <a:lvl2pPr marL="742950" indent="-285750" defTabSz="944563">
              <a:defRPr>
                <a:solidFill>
                  <a:schemeClr val="tx1"/>
                </a:solidFill>
                <a:latin typeface="Arial" panose="020B0604020202020204" pitchFamily="34" charset="0"/>
                <a:ea typeface="Arial Unicode MS" pitchFamily="34" charset="-122"/>
              </a:defRPr>
            </a:lvl2pPr>
            <a:lvl3pPr marL="1143000" indent="-228600" defTabSz="944563">
              <a:defRPr>
                <a:solidFill>
                  <a:schemeClr val="tx1"/>
                </a:solidFill>
                <a:latin typeface="Arial" panose="020B0604020202020204" pitchFamily="34" charset="0"/>
                <a:ea typeface="Arial Unicode MS" pitchFamily="34" charset="-122"/>
              </a:defRPr>
            </a:lvl3pPr>
            <a:lvl4pPr marL="1600200" indent="-228600" defTabSz="944563">
              <a:defRPr>
                <a:solidFill>
                  <a:schemeClr val="tx1"/>
                </a:solidFill>
                <a:latin typeface="Arial" panose="020B0604020202020204" pitchFamily="34" charset="0"/>
                <a:ea typeface="Arial Unicode MS" pitchFamily="34" charset="-122"/>
              </a:defRPr>
            </a:lvl4pPr>
            <a:lvl5pPr marL="2057400" indent="-228600" defTabSz="944563">
              <a:defRPr>
                <a:solidFill>
                  <a:schemeClr val="tx1"/>
                </a:solidFill>
                <a:latin typeface="Arial" panose="020B0604020202020204" pitchFamily="34" charset="0"/>
                <a:ea typeface="Arial Unicode MS" pitchFamily="34" charset="-122"/>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gn="ctr">
              <a:lnSpc>
                <a:spcPct val="108000"/>
              </a:lnSpc>
              <a:defRPr/>
            </a:pPr>
            <a:r>
              <a:rPr lang="en-US" altLang="zh-CN" sz="1000" b="1" smtClean="0">
                <a:ea typeface="宋体" panose="02010600030101010101" pitchFamily="2" charset="-122"/>
              </a:rPr>
              <a:t>Page </a:t>
            </a:r>
            <a:fld id="{3EA98FFA-ED27-4E23-97BE-437B1C467C47}" type="slidenum">
              <a:rPr lang="en-US" altLang="zh-CN" sz="1000" b="1" smtClean="0">
                <a:ea typeface="宋体" panose="02010600030101010101" pitchFamily="2" charset="-122"/>
              </a:rPr>
              <a:pPr algn="ctr">
                <a:lnSpc>
                  <a:spcPct val="108000"/>
                </a:lnSpc>
                <a:defRPr/>
              </a:pPr>
              <a:t>‹#›</a:t>
            </a:fld>
            <a:endParaRPr lang="en-US" altLang="zh-CN" sz="1000" b="1" smtClean="0">
              <a:ea typeface="宋体" panose="02010600030101010101" pitchFamily="2" charset="-122"/>
            </a:endParaRPr>
          </a:p>
        </p:txBody>
      </p:sp>
      <p:sp>
        <p:nvSpPr>
          <p:cNvPr id="19465" name="Rectangle 88"/>
          <p:cNvSpPr>
            <a:spLocks noChangeArrowheads="1"/>
          </p:cNvSpPr>
          <p:nvPr/>
        </p:nvSpPr>
        <p:spPr bwMode="gray">
          <a:xfrm>
            <a:off x="5388825" y="6707360"/>
            <a:ext cx="2652444" cy="153888"/>
          </a:xfrm>
          <a:prstGeom prst="rect">
            <a:avLst/>
          </a:prstGeom>
          <a:noFill/>
          <a:ln>
            <a:noFill/>
          </a:ln>
          <a:extLst/>
        </p:spPr>
        <p:txBody>
          <a:bodyPr lIns="0" tIns="0" rIns="0" bIns="0">
            <a:spAutoFit/>
          </a:bodyPr>
          <a:lstStyle>
            <a:lvl1pPr defTabSz="912813">
              <a:defRPr>
                <a:solidFill>
                  <a:schemeClr val="tx1"/>
                </a:solidFill>
                <a:latin typeface="Arial" charset="0"/>
                <a:ea typeface="Arial Unicode MS" pitchFamily="34" charset="-128"/>
                <a:cs typeface="Arial Unicode MS" pitchFamily="34" charset="-128"/>
              </a:defRPr>
            </a:lvl1pPr>
            <a:lvl2pPr marL="742950" indent="-285750" defTabSz="912813">
              <a:defRPr>
                <a:solidFill>
                  <a:schemeClr val="tx1"/>
                </a:solidFill>
                <a:latin typeface="Arial" charset="0"/>
                <a:ea typeface="Arial Unicode MS" pitchFamily="34" charset="-128"/>
                <a:cs typeface="Arial Unicode MS" pitchFamily="34" charset="-128"/>
              </a:defRPr>
            </a:lvl2pPr>
            <a:lvl3pPr marL="1143000" indent="-228600" defTabSz="912813">
              <a:defRPr>
                <a:solidFill>
                  <a:schemeClr val="tx1"/>
                </a:solidFill>
                <a:latin typeface="Arial" charset="0"/>
                <a:ea typeface="Arial Unicode MS" pitchFamily="34" charset="-128"/>
                <a:cs typeface="Arial Unicode MS" pitchFamily="34" charset="-128"/>
              </a:defRPr>
            </a:lvl3pPr>
            <a:lvl4pPr marL="1600200" indent="-228600" defTabSz="912813">
              <a:defRPr>
                <a:solidFill>
                  <a:schemeClr val="tx1"/>
                </a:solidFill>
                <a:latin typeface="Arial" charset="0"/>
                <a:ea typeface="Arial Unicode MS" pitchFamily="34" charset="-128"/>
                <a:cs typeface="Arial Unicode MS" pitchFamily="34" charset="-128"/>
              </a:defRPr>
            </a:lvl4pPr>
            <a:lvl5pPr marL="2057400" indent="-228600" defTabSz="912813">
              <a:defRPr>
                <a:solidFill>
                  <a:schemeClr val="tx1"/>
                </a:solidFill>
                <a:latin typeface="Arial" charset="0"/>
                <a:ea typeface="Arial Unicode MS" pitchFamily="34" charset="-128"/>
                <a:cs typeface="Arial Unicode MS" pitchFamily="34" charset="-128"/>
              </a:defRPr>
            </a:lvl5pPr>
            <a:lvl6pPr marL="2514600" indent="-228600" algn="ctr" defTabSz="912813"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defTabSz="912813"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defTabSz="912813"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defTabSz="912813"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defRPr/>
            </a:pPr>
            <a:r>
              <a:rPr lang="en-US" altLang="zh-CN" sz="1000" smtClean="0">
                <a:solidFill>
                  <a:srgbClr val="000000"/>
                </a:solidFill>
                <a:ea typeface="宋体" charset="-122"/>
              </a:rPr>
              <a:t>Kurt Potter</a:t>
            </a:r>
            <a:endParaRPr lang="en-US" altLang="zh-CN" sz="2400" b="1" smtClean="0">
              <a:ea typeface="宋体" charset="-122"/>
            </a:endParaRPr>
          </a:p>
        </p:txBody>
      </p:sp>
      <p:sp>
        <p:nvSpPr>
          <p:cNvPr id="3082" name="Rectangle 90"/>
          <p:cNvSpPr>
            <a:spLocks noGrp="1" noRot="1" noChangeAspect="1" noChangeArrowheads="1" noTextEdit="1"/>
          </p:cNvSpPr>
          <p:nvPr>
            <p:ph type="sldImg" idx="2"/>
          </p:nvPr>
        </p:nvSpPr>
        <p:spPr bwMode="gray">
          <a:xfrm>
            <a:off x="2592388" y="1058863"/>
            <a:ext cx="4056062" cy="3041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9467" name="Rectangle 91"/>
          <p:cNvSpPr>
            <a:spLocks noChangeArrowheads="1"/>
          </p:cNvSpPr>
          <p:nvPr/>
        </p:nvSpPr>
        <p:spPr bwMode="gray">
          <a:xfrm>
            <a:off x="151089" y="6641307"/>
            <a:ext cx="5212555" cy="369332"/>
          </a:xfrm>
          <a:prstGeom prst="rect">
            <a:avLst/>
          </a:prstGeom>
          <a:noFill/>
          <a:ln>
            <a:noFill/>
          </a:ln>
          <a:extLst/>
        </p:spPr>
        <p:txBody>
          <a:bodyP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nSpc>
                <a:spcPct val="90000"/>
              </a:lnSpc>
              <a:defRPr/>
            </a:pPr>
            <a:r>
              <a:rPr lang="en-US" altLang="zh-CN" sz="500" smtClean="0">
                <a:ea typeface="宋体" charset="-122"/>
              </a:rPr>
              <a:t>© 2007 Gartner, Inc. and/or its affiliates. All rights reserved. Reproduction of this publication in any form without prior written permission is forbidden. The information contained herein has been obtained from sources believed to be reliable. Gartner disclaims all warranties as to the accuracy, completeness or adequacy of such information. Gartner shall have no liability for errors, omissions or inadequacies in the information contained herein or for interpretations thereof. The reader assumes sole responsibility for the selection of these materials to achieve its intended results. The opinions expressed herein are subject to change without notice.</a:t>
            </a:r>
          </a:p>
        </p:txBody>
      </p:sp>
    </p:spTree>
    <p:extLst>
      <p:ext uri="{BB962C8B-B14F-4D97-AF65-F5344CB8AC3E}">
        <p14:creationId xmlns:p14="http://schemas.microsoft.com/office/powerpoint/2010/main" val="3346847084"/>
      </p:ext>
    </p:extLst>
  </p:cSld>
  <p:clrMap bg1="lt1" tx1="dk1" bg2="lt2" tx2="dk2" accent1="accent1" accent2="accent2" accent3="accent3" accent4="accent4" accent5="accent5" accent6="accent6" hlink="hlink" folHlink="folHlink"/>
  <p:notesStyle>
    <a:lvl1pPr algn="l" defTabSz="949325" rtl="0" eaLnBrk="0" fontAlgn="base" hangingPunct="0">
      <a:spcBef>
        <a:spcPct val="30000"/>
      </a:spcBef>
      <a:spcAft>
        <a:spcPct val="0"/>
      </a:spcAft>
      <a:defRPr sz="1200" kern="1200">
        <a:solidFill>
          <a:schemeClr val="tx1"/>
        </a:solidFill>
        <a:latin typeface="Times" pitchFamily="18" charset="0"/>
        <a:ea typeface="+mn-ea"/>
        <a:cs typeface="+mn-cs"/>
      </a:defRPr>
    </a:lvl1pPr>
    <a:lvl2pPr marL="742950" indent="-285750" algn="l" defTabSz="949325"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defTabSz="949325"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defTabSz="949325"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defTabSz="949325"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ChangeArrowheads="1"/>
          </p:cNvSpPr>
          <p:nvPr/>
        </p:nvSpPr>
        <p:spPr bwMode="gray">
          <a:xfrm>
            <a:off x="188861" y="4426737"/>
            <a:ext cx="8643525" cy="24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8" tIns="25377" rIns="65028" bIns="25377">
            <a:spAutoFit/>
          </a:bodyPr>
          <a:lstStyle>
            <a:lvl1pPr marL="3657600" indent="-3657600" defTabSz="947738">
              <a:spcBef>
                <a:spcPct val="30000"/>
              </a:spcBef>
              <a:defRPr sz="1200">
                <a:solidFill>
                  <a:schemeClr val="tx1"/>
                </a:solidFill>
                <a:latin typeface="Times" panose="02020603050405020304" pitchFamily="18" charset="0"/>
              </a:defRPr>
            </a:lvl1pPr>
            <a:lvl2pPr marL="742950" indent="-285750" defTabSz="947738">
              <a:spcBef>
                <a:spcPct val="30000"/>
              </a:spcBef>
              <a:defRPr sz="1200">
                <a:solidFill>
                  <a:schemeClr val="tx1"/>
                </a:solidFill>
                <a:latin typeface="Arial" panose="020B0604020202020204" pitchFamily="34" charset="0"/>
              </a:defRPr>
            </a:lvl2pPr>
            <a:lvl3pPr marL="1143000" indent="-228600" defTabSz="947738">
              <a:spcBef>
                <a:spcPct val="30000"/>
              </a:spcBef>
              <a:defRPr sz="1200">
                <a:solidFill>
                  <a:schemeClr val="tx1"/>
                </a:solidFill>
                <a:latin typeface="Arial" panose="020B0604020202020204" pitchFamily="34" charset="0"/>
              </a:defRPr>
            </a:lvl3pPr>
            <a:lvl4pPr marL="1600200" indent="-228600" defTabSz="947738">
              <a:spcBef>
                <a:spcPct val="30000"/>
              </a:spcBef>
              <a:defRPr sz="1200">
                <a:solidFill>
                  <a:schemeClr val="tx1"/>
                </a:solidFill>
                <a:latin typeface="Arial" panose="020B0604020202020204" pitchFamily="34" charset="0"/>
              </a:defRPr>
            </a:lvl4pPr>
            <a:lvl5pPr marL="2057400" indent="-228600" defTabSz="947738">
              <a:spcBef>
                <a:spcPct val="30000"/>
              </a:spcBef>
              <a:defRPr sz="1200">
                <a:solidFill>
                  <a:schemeClr val="tx1"/>
                </a:solidFill>
                <a:latin typeface="Arial" panose="020B0604020202020204" pitchFamily="34" charset="0"/>
              </a:defRPr>
            </a:lvl5pPr>
            <a:lvl6pPr marL="2514600" indent="-228600" defTabSz="9477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77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77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7738" eaLnBrk="0" fontAlgn="base" hangingPunct="0">
              <a:spcBef>
                <a:spcPct val="30000"/>
              </a:spcBef>
              <a:spcAft>
                <a:spcPct val="0"/>
              </a:spcAft>
              <a:defRPr sz="1200">
                <a:solidFill>
                  <a:schemeClr val="tx1"/>
                </a:solidFill>
                <a:latin typeface="Arial" panose="020B0604020202020204" pitchFamily="34" charset="0"/>
              </a:defRPr>
            </a:lvl9pPr>
          </a:lstStyle>
          <a:p>
            <a:pPr>
              <a:lnSpc>
                <a:spcPct val="103000"/>
              </a:lnSpc>
              <a:spcBef>
                <a:spcPct val="0"/>
              </a:spcBef>
            </a:pPr>
            <a:r>
              <a:rPr lang="en-US" altLang="zh-CN">
                <a:latin typeface="Arial" panose="020B0604020202020204" pitchFamily="34" charset="0"/>
                <a:ea typeface="宋体" panose="02010600030101010101" pitchFamily="2" charset="-122"/>
                <a:cs typeface="Arial Unicode MS" pitchFamily="34" charset="-122"/>
              </a:rPr>
              <a:t>Kurt Potter</a:t>
            </a:r>
          </a:p>
        </p:txBody>
      </p:sp>
      <p:grpSp>
        <p:nvGrpSpPr>
          <p:cNvPr id="6147" name="Group 3"/>
          <p:cNvGrpSpPr>
            <a:grpSpLocks/>
          </p:cNvGrpSpPr>
          <p:nvPr/>
        </p:nvGrpSpPr>
        <p:grpSpPr bwMode="auto">
          <a:xfrm>
            <a:off x="279096" y="115292"/>
            <a:ext cx="8622539" cy="39632"/>
            <a:chOff x="133" y="96"/>
            <a:chExt cx="4101" cy="33"/>
          </a:xfrm>
        </p:grpSpPr>
        <p:sp>
          <p:nvSpPr>
            <p:cNvPr id="6155" name="Rectangle 4"/>
            <p:cNvSpPr>
              <a:spLocks noChangeArrowheads="1"/>
            </p:cNvSpPr>
            <p:nvPr/>
          </p:nvSpPr>
          <p:spPr bwMode="auto">
            <a:xfrm>
              <a:off x="133" y="107"/>
              <a:ext cx="4101"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ctr">
                <a:spcBef>
                  <a:spcPct val="50000"/>
                </a:spcBef>
              </a:pPr>
              <a:endParaRPr lang="zh-CN" altLang="en-US" sz="1800">
                <a:latin typeface="Arial" panose="020B0604020202020204" pitchFamily="34" charset="0"/>
                <a:ea typeface="宋体" panose="02010600030101010101" pitchFamily="2" charset="-122"/>
                <a:cs typeface="Arial Unicode MS" pitchFamily="34" charset="-122"/>
              </a:endParaRPr>
            </a:p>
          </p:txBody>
        </p:sp>
        <p:sp>
          <p:nvSpPr>
            <p:cNvPr id="6156" name="Line 5"/>
            <p:cNvSpPr>
              <a:spLocks noChangeShapeType="1"/>
            </p:cNvSpPr>
            <p:nvPr/>
          </p:nvSpPr>
          <p:spPr bwMode="auto">
            <a:xfrm>
              <a:off x="133" y="96"/>
              <a:ext cx="410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6148" name="Rectangle 6"/>
          <p:cNvSpPr>
            <a:spLocks noChangeArrowheads="1"/>
          </p:cNvSpPr>
          <p:nvPr/>
        </p:nvSpPr>
        <p:spPr bwMode="auto">
          <a:xfrm>
            <a:off x="287489" y="216173"/>
            <a:ext cx="85994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spcBef>
                <a:spcPct val="30000"/>
              </a:spcBef>
              <a:defRPr sz="1200">
                <a:solidFill>
                  <a:schemeClr val="tx1"/>
                </a:solidFill>
                <a:latin typeface="Times" panose="02020603050405020304" pitchFamily="18"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ja-JP" sz="1800" b="1">
                <a:latin typeface="Arial" panose="020B0604020202020204" pitchFamily="34" charset="0"/>
                <a:ea typeface="ＭＳ Ｐゴシック" panose="020B0600070205080204" pitchFamily="34" charset="-128"/>
                <a:cs typeface="Arial Unicode MS" pitchFamily="34" charset="-122"/>
              </a:rPr>
              <a:t>Trends in IT Spending and Multisourcing – Keys to Sourcing Success</a:t>
            </a:r>
            <a:endParaRPr lang="en-US" altLang="zh-CN" sz="1800" b="1">
              <a:latin typeface="Arial" panose="020B0604020202020204" pitchFamily="34" charset="0"/>
              <a:ea typeface="宋体" panose="02010600030101010101" pitchFamily="2" charset="-122"/>
              <a:cs typeface="Arial Unicode MS" pitchFamily="34" charset="-122"/>
            </a:endParaRPr>
          </a:p>
        </p:txBody>
      </p:sp>
      <p:pic>
        <p:nvPicPr>
          <p:cNvPr id="614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48" y="6767408"/>
            <a:ext cx="1149952" cy="14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150" name="Rectangle 8"/>
          <p:cNvSpPr>
            <a:spLocks noChangeArrowheads="1"/>
          </p:cNvSpPr>
          <p:nvPr/>
        </p:nvSpPr>
        <p:spPr bwMode="auto">
          <a:xfrm>
            <a:off x="1892805" y="6702556"/>
            <a:ext cx="691230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nSpc>
                <a:spcPct val="90000"/>
              </a:lnSpc>
              <a:spcBef>
                <a:spcPct val="0"/>
              </a:spcBef>
            </a:pPr>
            <a:r>
              <a:rPr lang="en-US" altLang="zh-CN" sz="800">
                <a:latin typeface="Arial" panose="020B0604020202020204" pitchFamily="34" charset="0"/>
                <a:ea typeface="宋体" panose="02010600030101010101" pitchFamily="2" charset="-122"/>
                <a:cs typeface="Arial Unicode MS" pitchFamily="34" charset="-122"/>
              </a:rPr>
              <a:t>These materials can be reproduced only with official approval from Gartner. Such approvals must be requested via e-mail — quote.requests@gartner.com.</a:t>
            </a:r>
          </a:p>
        </p:txBody>
      </p:sp>
      <p:grpSp>
        <p:nvGrpSpPr>
          <p:cNvPr id="6151" name="Group 9"/>
          <p:cNvGrpSpPr>
            <a:grpSpLocks/>
          </p:cNvGrpSpPr>
          <p:nvPr/>
        </p:nvGrpSpPr>
        <p:grpSpPr bwMode="auto">
          <a:xfrm>
            <a:off x="274899" y="6655718"/>
            <a:ext cx="8666607" cy="323059"/>
            <a:chOff x="131" y="5542"/>
            <a:chExt cx="4122" cy="269"/>
          </a:xfrm>
        </p:grpSpPr>
        <p:sp>
          <p:nvSpPr>
            <p:cNvPr id="6153" name="Line 10"/>
            <p:cNvSpPr>
              <a:spLocks noChangeShapeType="1"/>
            </p:cNvSpPr>
            <p:nvPr/>
          </p:nvSpPr>
          <p:spPr bwMode="auto">
            <a:xfrm>
              <a:off x="131" y="5544"/>
              <a:ext cx="412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154" name="Line 11"/>
            <p:cNvSpPr>
              <a:spLocks noChangeShapeType="1"/>
            </p:cNvSpPr>
            <p:nvPr/>
          </p:nvSpPr>
          <p:spPr bwMode="auto">
            <a:xfrm>
              <a:off x="4253" y="5542"/>
              <a:ext cx="0" cy="26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6152" name="Line 12"/>
          <p:cNvSpPr>
            <a:spLocks noChangeShapeType="1"/>
          </p:cNvSpPr>
          <p:nvPr/>
        </p:nvSpPr>
        <p:spPr bwMode="auto">
          <a:xfrm>
            <a:off x="266504" y="4335464"/>
            <a:ext cx="872746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1197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73876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283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84767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00806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65819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22559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71677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13532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1045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374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66487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79501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53775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更换网址</a:t>
            </a:r>
            <a:endParaRPr lang="zh-CN" altLang="en-US" dirty="0"/>
          </a:p>
        </p:txBody>
      </p:sp>
    </p:spTree>
    <p:extLst>
      <p:ext uri="{BB962C8B-B14F-4D97-AF65-F5344CB8AC3E}">
        <p14:creationId xmlns:p14="http://schemas.microsoft.com/office/powerpoint/2010/main" val="2760783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2943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846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24608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6193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18136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527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31062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16" descr="Dscpe_01_Lg_cropp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17"/>
          <p:cNvSpPr>
            <a:spLocks noChangeArrowheads="1"/>
          </p:cNvSpPr>
          <p:nvPr userDrawn="1"/>
        </p:nvSpPr>
        <p:spPr bwMode="invGray">
          <a:xfrm>
            <a:off x="0" y="0"/>
            <a:ext cx="9144000" cy="3230563"/>
          </a:xfrm>
          <a:prstGeom prst="rect">
            <a:avLst/>
          </a:prstGeom>
          <a:solidFill>
            <a:srgbClr val="0052A5">
              <a:alpha val="50195"/>
            </a:srgbClr>
          </a:solidFill>
          <a:ln>
            <a:noFill/>
          </a:ln>
          <a:extLst/>
        </p:spPr>
        <p:txBody>
          <a:bodyPr anchor="ct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ctr">
              <a:spcBef>
                <a:spcPct val="50000"/>
              </a:spcBef>
              <a:defRPr/>
            </a:pPr>
            <a:endParaRPr lang="zh-CN" altLang="en-US" smtClean="0"/>
          </a:p>
        </p:txBody>
      </p:sp>
      <p:sp>
        <p:nvSpPr>
          <p:cNvPr id="6" name="Rectangle 124"/>
          <p:cNvSpPr>
            <a:spLocks noChangeArrowheads="1"/>
          </p:cNvSpPr>
          <p:nvPr userDrawn="1"/>
        </p:nvSpPr>
        <p:spPr bwMode="gray">
          <a:xfrm>
            <a:off x="395288" y="6248400"/>
            <a:ext cx="6661150" cy="420688"/>
          </a:xfrm>
          <a:prstGeom prst="rect">
            <a:avLst/>
          </a:prstGeom>
          <a:noFill/>
          <a:ln>
            <a:noFill/>
          </a:ln>
          <a:extLst/>
        </p:spPr>
        <p:txBody>
          <a:bodyP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nSpc>
                <a:spcPct val="90000"/>
              </a:lnSpc>
              <a:defRPr/>
            </a:pPr>
            <a:r>
              <a:rPr lang="en-US" altLang="zh-CN" sz="800" b="1" smtClean="0">
                <a:solidFill>
                  <a:schemeClr val="bg1"/>
                </a:solidFill>
                <a:ea typeface="宋体" charset="-122"/>
              </a:rPr>
              <a:t>Notes accompany this presentation. Please select Notes Page view.</a:t>
            </a:r>
            <a:r>
              <a:rPr lang="en-US" altLang="zh-CN" sz="800" smtClean="0">
                <a:solidFill>
                  <a:schemeClr val="bg1"/>
                </a:solidFill>
                <a:ea typeface="宋体" charset="-122"/>
              </a:rPr>
              <a:t> </a:t>
            </a:r>
          </a:p>
          <a:p>
            <a:pPr>
              <a:lnSpc>
                <a:spcPct val="90000"/>
              </a:lnSpc>
              <a:defRPr/>
            </a:pPr>
            <a:r>
              <a:rPr lang="en-US" altLang="zh-CN" sz="800" smtClean="0">
                <a:solidFill>
                  <a:schemeClr val="bg1"/>
                </a:solidFill>
                <a:ea typeface="宋体" charset="-122"/>
              </a:rPr>
              <a:t>These materials can be reproduced only with official approval from Gartner. </a:t>
            </a:r>
            <a:br>
              <a:rPr lang="en-US" altLang="zh-CN" sz="800" smtClean="0">
                <a:solidFill>
                  <a:schemeClr val="bg1"/>
                </a:solidFill>
                <a:ea typeface="宋体" charset="-122"/>
              </a:rPr>
            </a:br>
            <a:r>
              <a:rPr lang="en-US" altLang="zh-CN" sz="800" smtClean="0">
                <a:solidFill>
                  <a:schemeClr val="bg1"/>
                </a:solidFill>
                <a:ea typeface="宋体" charset="-122"/>
              </a:rPr>
              <a:t>Such approvals may be requested via e-mail—vendor.relations@gartner.com.</a:t>
            </a:r>
          </a:p>
        </p:txBody>
      </p:sp>
      <p:sp>
        <p:nvSpPr>
          <p:cNvPr id="7" name="Rectangle 250"/>
          <p:cNvSpPr>
            <a:spLocks noChangeArrowheads="1"/>
          </p:cNvSpPr>
          <p:nvPr userDrawn="1"/>
        </p:nvSpPr>
        <p:spPr bwMode="auto">
          <a:xfrm>
            <a:off x="0" y="3249613"/>
            <a:ext cx="9144000" cy="152400"/>
          </a:xfrm>
          <a:prstGeom prst="rect">
            <a:avLst/>
          </a:prstGeom>
          <a:solidFill>
            <a:srgbClr val="E48F1B"/>
          </a:solidFill>
          <a:ln>
            <a:noFill/>
          </a:ln>
          <a:extLst/>
        </p:spPr>
        <p:txBody>
          <a:bodyPr anchor="ct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ctr">
              <a:spcBef>
                <a:spcPct val="50000"/>
              </a:spcBef>
              <a:defRPr/>
            </a:pPr>
            <a:endParaRPr lang="zh-CN" altLang="en-US" smtClean="0"/>
          </a:p>
        </p:txBody>
      </p:sp>
      <p:pic>
        <p:nvPicPr>
          <p:cNvPr id="8" name="Picture 79" descr="C:\Documents and Settings\pku\桌面\CALIS-LOGO小+文字.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0" y="5578475"/>
            <a:ext cx="3810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0698" name="Rectangle 122"/>
          <p:cNvSpPr>
            <a:spLocks noGrp="1" noChangeArrowheads="1"/>
          </p:cNvSpPr>
          <p:nvPr>
            <p:ph type="ctrTitle"/>
          </p:nvPr>
        </p:nvSpPr>
        <p:spPr bwMode="auto">
          <a:xfrm>
            <a:off x="381000" y="420688"/>
            <a:ext cx="8305800" cy="2352675"/>
          </a:xfrm>
          <a:ln/>
        </p:spPr>
        <p:txBody>
          <a:bodyPr/>
          <a:lstStyle>
            <a:lvl1pPr>
              <a:defRPr sz="3800"/>
            </a:lvl1pPr>
          </a:lstStyle>
          <a:p>
            <a:r>
              <a:rPr lang="en-US" altLang="zh-CN" dirty="0"/>
              <a:t>Click to edit Master title style</a:t>
            </a:r>
          </a:p>
        </p:txBody>
      </p:sp>
      <p:sp>
        <p:nvSpPr>
          <p:cNvPr id="280799" name="Rectangle 223"/>
          <p:cNvSpPr>
            <a:spLocks noGrp="1" noChangeArrowheads="1"/>
          </p:cNvSpPr>
          <p:nvPr>
            <p:ph type="subTitle" idx="1"/>
          </p:nvPr>
        </p:nvSpPr>
        <p:spPr>
          <a:xfrm>
            <a:off x="4389438" y="3836988"/>
            <a:ext cx="4373562" cy="1504950"/>
          </a:xfrm>
          <a:ln/>
        </p:spPr>
        <p:txBody>
          <a:bodyPr/>
          <a:lstStyle>
            <a:lvl1pPr marL="0" indent="0" algn="r">
              <a:buFont typeface="Times" pitchFamily="18" charset="0"/>
              <a:buNone/>
              <a:defRPr sz="2600"/>
            </a:lvl1pPr>
          </a:lstStyle>
          <a:p>
            <a:r>
              <a:rPr lang="en-US" altLang="zh-CN" dirty="0"/>
              <a:t>Click to edit Master subtitle style</a:t>
            </a:r>
          </a:p>
        </p:txBody>
      </p:sp>
    </p:spTree>
    <p:extLst>
      <p:ext uri="{BB962C8B-B14F-4D97-AF65-F5344CB8AC3E}">
        <p14:creationId xmlns:p14="http://schemas.microsoft.com/office/powerpoint/2010/main" val="346375558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462778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3513" y="190500"/>
            <a:ext cx="2078037" cy="55911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77813" y="190500"/>
            <a:ext cx="6083300" cy="55911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6586570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277813" y="190500"/>
            <a:ext cx="8305800" cy="885825"/>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285750" y="1362075"/>
            <a:ext cx="8305800" cy="4419600"/>
          </a:xfrm>
        </p:spPr>
        <p:txBody>
          <a:bodyPr/>
          <a:lstStyle/>
          <a:p>
            <a:pPr lvl="0"/>
            <a:endParaRPr lang="zh-CN" altLang="en-US" noProof="0" smtClean="0"/>
          </a:p>
        </p:txBody>
      </p:sp>
    </p:spTree>
    <p:extLst>
      <p:ext uri="{BB962C8B-B14F-4D97-AF65-F5344CB8AC3E}">
        <p14:creationId xmlns:p14="http://schemas.microsoft.com/office/powerpoint/2010/main" val="225869878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66119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8199635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85750" y="1362075"/>
            <a:ext cx="40767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14850" y="1362075"/>
            <a:ext cx="40767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1643950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669163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2617055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4071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12160895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257882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7" descr="slide_heade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invGray">
          <a:xfrm>
            <a:off x="0" y="-1588"/>
            <a:ext cx="9145588"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7"/>
          <p:cNvSpPr>
            <a:spLocks noChangeArrowheads="1"/>
          </p:cNvSpPr>
          <p:nvPr userDrawn="1"/>
        </p:nvSpPr>
        <p:spPr bwMode="gray">
          <a:xfrm>
            <a:off x="0" y="1139825"/>
            <a:ext cx="9144000" cy="5718175"/>
          </a:xfrm>
          <a:prstGeom prst="rect">
            <a:avLst/>
          </a:prstGeom>
          <a:solidFill>
            <a:schemeClr val="bg1"/>
          </a:solidFill>
          <a:ln>
            <a:noFill/>
          </a:ln>
          <a:extLst/>
        </p:spPr>
        <p:txBody>
          <a:bodyPr wrap="none" anchor="ct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ctr">
              <a:spcBef>
                <a:spcPct val="50000"/>
              </a:spcBef>
              <a:defRPr/>
            </a:pPr>
            <a:endParaRPr lang="zh-CN" altLang="en-US" smtClean="0"/>
          </a:p>
        </p:txBody>
      </p:sp>
      <p:sp>
        <p:nvSpPr>
          <p:cNvPr id="1028" name="Rectangle 52"/>
          <p:cNvSpPr>
            <a:spLocks noGrp="1" noChangeArrowheads="1"/>
          </p:cNvSpPr>
          <p:nvPr>
            <p:ph type="body" idx="1"/>
          </p:nvPr>
        </p:nvSpPr>
        <p:spPr bwMode="gray">
          <a:xfrm>
            <a:off x="285750" y="1362075"/>
            <a:ext cx="8305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9" name="Rectangle 53"/>
          <p:cNvSpPr>
            <a:spLocks noGrp="1" noChangeArrowheads="1"/>
          </p:cNvSpPr>
          <p:nvPr>
            <p:ph type="title"/>
          </p:nvPr>
        </p:nvSpPr>
        <p:spPr bwMode="invGray">
          <a:xfrm>
            <a:off x="277813" y="190500"/>
            <a:ext cx="8305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pic>
        <p:nvPicPr>
          <p:cNvPr id="1030" name="Picture 79" descr="C:\Documents and Settings\pku\桌面\CALIS-LOGO小+文字.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334000" y="5970588"/>
            <a:ext cx="3810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3"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Lst>
  <p:transition/>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sz="3200" b="1">
          <a:solidFill>
            <a:schemeClr val="bg1"/>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sz="3200" b="1">
          <a:solidFill>
            <a:schemeClr val="bg1"/>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sz="3200" b="1">
          <a:solidFill>
            <a:schemeClr val="bg1"/>
          </a:solidFill>
          <a:latin typeface="Arial" charset="0"/>
          <a:ea typeface="Arial Unicode MS" pitchFamily="34" charset="-128"/>
          <a:cs typeface="Arial Unicode MS" pitchFamily="34" charset="-128"/>
        </a:defRPr>
      </a:lvl5pPr>
      <a:lvl6pPr marL="457200" algn="l" rtl="0" fontAlgn="base">
        <a:spcBef>
          <a:spcPct val="0"/>
        </a:spcBef>
        <a:spcAft>
          <a:spcPct val="0"/>
        </a:spcAft>
        <a:defRPr sz="3200" b="1">
          <a:solidFill>
            <a:schemeClr val="bg1"/>
          </a:solidFill>
          <a:latin typeface="Arial" charset="0"/>
          <a:ea typeface="Arial Unicode MS" pitchFamily="34" charset="-128"/>
          <a:cs typeface="Arial Unicode MS" pitchFamily="34" charset="-128"/>
        </a:defRPr>
      </a:lvl6pPr>
      <a:lvl7pPr marL="914400" algn="l" rtl="0" fontAlgn="base">
        <a:spcBef>
          <a:spcPct val="0"/>
        </a:spcBef>
        <a:spcAft>
          <a:spcPct val="0"/>
        </a:spcAft>
        <a:defRPr sz="3200" b="1">
          <a:solidFill>
            <a:schemeClr val="bg1"/>
          </a:solidFill>
          <a:latin typeface="Arial" charset="0"/>
          <a:ea typeface="Arial Unicode MS" pitchFamily="34" charset="-128"/>
          <a:cs typeface="Arial Unicode MS" pitchFamily="34" charset="-128"/>
        </a:defRPr>
      </a:lvl7pPr>
      <a:lvl8pPr marL="1371600" algn="l" rtl="0" fontAlgn="base">
        <a:spcBef>
          <a:spcPct val="0"/>
        </a:spcBef>
        <a:spcAft>
          <a:spcPct val="0"/>
        </a:spcAft>
        <a:defRPr sz="3200" b="1">
          <a:solidFill>
            <a:schemeClr val="bg1"/>
          </a:solidFill>
          <a:latin typeface="Arial" charset="0"/>
          <a:ea typeface="Arial Unicode MS" pitchFamily="34" charset="-128"/>
          <a:cs typeface="Arial Unicode MS" pitchFamily="34" charset="-128"/>
        </a:defRPr>
      </a:lvl8pPr>
      <a:lvl9pPr marL="1828800" algn="l" rtl="0" fontAlgn="base">
        <a:spcBef>
          <a:spcPct val="0"/>
        </a:spcBef>
        <a:spcAft>
          <a:spcPct val="0"/>
        </a:spcAft>
        <a:defRPr sz="3200" b="1">
          <a:solidFill>
            <a:schemeClr val="bg1"/>
          </a:solidFill>
          <a:latin typeface="Arial" charset="0"/>
          <a:ea typeface="Arial Unicode MS" pitchFamily="34" charset="-128"/>
          <a:cs typeface="Arial Unicode MS" pitchFamily="34" charset="-128"/>
        </a:defRPr>
      </a:lvl9pPr>
    </p:titleStyle>
    <p:bodyStyle>
      <a:lvl1pPr marL="347663" indent="-347663" algn="l" rtl="0" eaLnBrk="0" fontAlgn="base" hangingPunct="0">
        <a:lnSpc>
          <a:spcPct val="90000"/>
        </a:lnSpc>
        <a:spcBef>
          <a:spcPct val="30000"/>
        </a:spcBef>
        <a:spcAft>
          <a:spcPct val="10000"/>
        </a:spcAft>
        <a:buClr>
          <a:srgbClr val="00529B"/>
        </a:buClr>
        <a:buFont typeface="Times" panose="02020603050405020304" pitchFamily="18" charset="0"/>
        <a:buChar char="•"/>
        <a:defRPr sz="2800">
          <a:solidFill>
            <a:schemeClr val="tx1"/>
          </a:solidFill>
          <a:latin typeface="+mn-lt"/>
          <a:ea typeface="+mn-ea"/>
          <a:cs typeface="+mn-cs"/>
        </a:defRPr>
      </a:lvl1pPr>
      <a:lvl2pPr marL="635000" indent="-173038" algn="l" rtl="0" eaLnBrk="0" fontAlgn="base" hangingPunct="0">
        <a:lnSpc>
          <a:spcPct val="90000"/>
        </a:lnSpc>
        <a:spcBef>
          <a:spcPct val="30000"/>
        </a:spcBef>
        <a:spcAft>
          <a:spcPct val="10000"/>
        </a:spcAft>
        <a:buClr>
          <a:schemeClr val="tx1"/>
        </a:buClr>
        <a:buFont typeface="Arial" panose="020B0604020202020204" pitchFamily="34" charset="0"/>
        <a:buChar char="-"/>
        <a:defRPr sz="2400">
          <a:solidFill>
            <a:schemeClr val="tx1"/>
          </a:solidFill>
          <a:latin typeface="+mn-lt"/>
          <a:ea typeface="+mn-ea"/>
          <a:cs typeface="+mn-cs"/>
        </a:defRPr>
      </a:lvl2pPr>
      <a:lvl3pPr marL="922338" indent="-173038" algn="l" rtl="0" eaLnBrk="0" fontAlgn="base" hangingPunct="0">
        <a:lnSpc>
          <a:spcPct val="90000"/>
        </a:lnSpc>
        <a:spcBef>
          <a:spcPct val="30000"/>
        </a:spcBef>
        <a:spcAft>
          <a:spcPct val="10000"/>
        </a:spcAft>
        <a:buClr>
          <a:schemeClr val="tx1"/>
        </a:buClr>
        <a:buFont typeface="Times" panose="02020603050405020304" pitchFamily="18" charset="0"/>
        <a:buChar char="•"/>
        <a:defRPr sz="2000">
          <a:solidFill>
            <a:schemeClr val="tx1"/>
          </a:solidFill>
          <a:latin typeface="+mn-lt"/>
          <a:ea typeface="+mn-ea"/>
          <a:cs typeface="+mn-cs"/>
        </a:defRPr>
      </a:lvl3pPr>
      <a:lvl4pPr marL="1209675" indent="-173038" algn="l" rtl="0" eaLnBrk="0" fontAlgn="base" hangingPunct="0">
        <a:lnSpc>
          <a:spcPct val="90000"/>
        </a:lnSpc>
        <a:spcBef>
          <a:spcPct val="30000"/>
        </a:spcBef>
        <a:spcAft>
          <a:spcPct val="10000"/>
        </a:spcAft>
        <a:buClr>
          <a:schemeClr val="tx1"/>
        </a:buClr>
        <a:buFont typeface="Arial" panose="020B0604020202020204" pitchFamily="34" charset="0"/>
        <a:buChar char="-"/>
        <a:defRPr sz="2000">
          <a:solidFill>
            <a:schemeClr val="tx1"/>
          </a:solidFill>
          <a:latin typeface="+mn-lt"/>
          <a:ea typeface="+mn-ea"/>
          <a:cs typeface="+mn-cs"/>
        </a:defRPr>
      </a:lvl4pPr>
      <a:lvl5pPr marL="1497013" indent="-173038" algn="l" rtl="0" eaLnBrk="0" fontAlgn="base" hangingPunct="0">
        <a:lnSpc>
          <a:spcPct val="90000"/>
        </a:lnSpc>
        <a:spcBef>
          <a:spcPct val="30000"/>
        </a:spcBef>
        <a:spcAft>
          <a:spcPct val="10000"/>
        </a:spcAft>
        <a:buClr>
          <a:schemeClr val="tx1"/>
        </a:buClr>
        <a:buFont typeface="Times" panose="02020603050405020304" pitchFamily="18" charset="0"/>
        <a:buChar char="•"/>
        <a:defRPr sz="2000">
          <a:solidFill>
            <a:schemeClr val="tx1"/>
          </a:solidFill>
          <a:latin typeface="+mn-lt"/>
          <a:ea typeface="+mn-ea"/>
          <a:cs typeface="+mn-cs"/>
        </a:defRPr>
      </a:lvl5pPr>
      <a:lvl6pPr marL="1954213" indent="-173038" algn="l" rtl="0" fontAlgn="base">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413" indent="-173038" algn="l" rtl="0" fontAlgn="base">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613" indent="-173038" algn="l" rtl="0" fontAlgn="base">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813" indent="-173038" algn="l" rtl="0" fontAlgn="base">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btraining.calis.edu.cn/"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libconsortia.edu.c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zouw@calis.edu.cn"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dbtraining.calis.edu.cn/"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dbtraining.calis.edu.c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chic@calis.edu.cn"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http://dbtraining.calis.edu.cn/px_bm.jsp?pxid=2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dbtraining.calis.edu.cn/"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meeting.tencent.com/download-win.html?from=100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meeting.tencent.com/support.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dbtraining.calis.edu.cn/"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15.png"/><Relationship Id="rId4" Type="http://schemas.openxmlformats.org/officeDocument/2006/relationships/hyperlink" Target="http://dbtraining.calis.edu.cn/CALIS.ex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81000" y="420688"/>
            <a:ext cx="8486775" cy="2352675"/>
          </a:xfrm>
        </p:spPr>
        <p:txBody>
          <a:bodyPr/>
          <a:lstStyle/>
          <a:p>
            <a:pPr eaLnBrk="1" hangingPunct="1"/>
            <a:r>
              <a:rPr lang="zh-CN" altLang="en-US" sz="3600" dirty="0" smtClean="0">
                <a:latin typeface="微软雅黑" panose="020B0503020204020204" pitchFamily="34" charset="-122"/>
                <a:ea typeface="微软雅黑" panose="020B0503020204020204" pitchFamily="34" charset="-122"/>
              </a:rPr>
              <a:t>第二十届培训周参会代表培训及考试指南</a:t>
            </a:r>
          </a:p>
        </p:txBody>
      </p:sp>
      <p:sp>
        <p:nvSpPr>
          <p:cNvPr id="5123" name="Text Box 5"/>
          <p:cNvSpPr txBox="1">
            <a:spLocks noChangeArrowheads="1"/>
          </p:cNvSpPr>
          <p:nvPr/>
        </p:nvSpPr>
        <p:spPr bwMode="auto">
          <a:xfrm>
            <a:off x="2975455" y="3613150"/>
            <a:ext cx="298671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gn="ctr">
              <a:spcBef>
                <a:spcPct val="50000"/>
              </a:spcBef>
            </a:pPr>
            <a:r>
              <a:rPr lang="en-US" altLang="zh-CN" sz="2800" dirty="0">
                <a:latin typeface="微软雅黑" panose="020B0503020204020204" pitchFamily="34" charset="-122"/>
                <a:ea typeface="微软雅黑" panose="020B0503020204020204" pitchFamily="34" charset="-122"/>
              </a:rPr>
              <a:t>CALIS </a:t>
            </a:r>
            <a:r>
              <a:rPr lang="zh-CN" altLang="en-US" sz="2800" dirty="0">
                <a:latin typeface="微软雅黑" panose="020B0503020204020204" pitchFamily="34" charset="-122"/>
                <a:ea typeface="微软雅黑" panose="020B0503020204020204" pitchFamily="34" charset="-122"/>
              </a:rPr>
              <a:t>管理中心  </a:t>
            </a:r>
            <a:endParaRPr lang="en-US" altLang="zh-CN" sz="2800" dirty="0">
              <a:latin typeface="微软雅黑" panose="020B0503020204020204" pitchFamily="34" charset="-122"/>
              <a:ea typeface="微软雅黑" panose="020B0503020204020204" pitchFamily="34" charset="-122"/>
            </a:endParaRPr>
          </a:p>
          <a:p>
            <a:pPr algn="ctr">
              <a:spcBef>
                <a:spcPct val="50000"/>
              </a:spcBef>
            </a:pPr>
            <a:r>
              <a:rPr lang="en-US" altLang="zh-CN" sz="2800" dirty="0" smtClean="0">
                <a:latin typeface="微软雅黑" panose="020B0503020204020204" pitchFamily="34" charset="-122"/>
                <a:ea typeface="微软雅黑" panose="020B0503020204020204" pitchFamily="34" charset="-122"/>
              </a:rPr>
              <a:t>2022</a:t>
            </a:r>
            <a:r>
              <a:rPr lang="zh-CN" altLang="en-US" sz="2800" dirty="0" smtClean="0">
                <a:latin typeface="微软雅黑" panose="020B0503020204020204" pitchFamily="34" charset="-122"/>
                <a:ea typeface="微软雅黑" panose="020B0503020204020204" pitchFamily="34" charset="-122"/>
              </a:rPr>
              <a:t>年</a:t>
            </a:r>
            <a:r>
              <a:rPr lang="en-US" altLang="zh-CN" sz="2800" dirty="0" smtClean="0">
                <a:latin typeface="微软雅黑" panose="020B0503020204020204" pitchFamily="34" charset="-122"/>
                <a:ea typeface="微软雅黑" panose="020B0503020204020204" pitchFamily="34" charset="-122"/>
              </a:rPr>
              <a:t>5</a:t>
            </a:r>
            <a:r>
              <a:rPr lang="zh-CN" altLang="en-US" sz="2800" dirty="0" smtClean="0">
                <a:latin typeface="微软雅黑" panose="020B0503020204020204" pitchFamily="34" charset="-122"/>
                <a:ea typeface="微软雅黑" panose="020B0503020204020204" pitchFamily="34" charset="-122"/>
              </a:rPr>
              <a:t>月</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a:off x="479425" y="460375"/>
            <a:ext cx="8412163" cy="129698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spcBef>
                <a:spcPct val="50000"/>
              </a:spcBef>
              <a:defRPr/>
            </a:pPr>
            <a:endParaRPr lang="zh-CN" altLang="zh-CN"/>
          </a:p>
        </p:txBody>
      </p:sp>
      <p:sp>
        <p:nvSpPr>
          <p:cNvPr id="9219" name="Text Box 2"/>
          <p:cNvSpPr txBox="1">
            <a:spLocks noChangeArrowheads="1"/>
          </p:cNvSpPr>
          <p:nvPr/>
        </p:nvSpPr>
        <p:spPr bwMode="auto">
          <a:xfrm>
            <a:off x="587374" y="561975"/>
            <a:ext cx="830421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spcBef>
                <a:spcPct val="50000"/>
              </a:spcBef>
            </a:pPr>
            <a:r>
              <a:rPr lang="zh-CN" altLang="en-US" sz="2000" b="1" dirty="0">
                <a:latin typeface="微软雅黑" panose="020B0503020204020204" pitchFamily="34" charset="-122"/>
                <a:ea typeface="微软雅黑" panose="020B0503020204020204" pitchFamily="34" charset="-122"/>
              </a:rPr>
              <a:t>方式</a:t>
            </a: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CALIS</a:t>
            </a:r>
            <a:r>
              <a:rPr lang="zh-CN" altLang="en-US" sz="2000" b="1" dirty="0">
                <a:latin typeface="微软雅黑" panose="020B0503020204020204" pitchFamily="34" charset="-122"/>
                <a:ea typeface="微软雅黑" panose="020B0503020204020204" pitchFamily="34" charset="-122"/>
              </a:rPr>
              <a:t>培训管理系统</a:t>
            </a: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hlinkClick r:id="rId3"/>
              </a:rPr>
              <a:t>http://dbtraining.calis.edu.cn/</a:t>
            </a:r>
            <a:r>
              <a:rPr lang="en-US" altLang="zh-CN" sz="2000" dirty="0">
                <a:latin typeface="微软雅黑" panose="020B0503020204020204" pitchFamily="34" charset="-122"/>
                <a:ea typeface="微软雅黑" panose="020B0503020204020204" pitchFamily="34" charset="-122"/>
              </a:rPr>
              <a:t> </a:t>
            </a:r>
          </a:p>
          <a:p>
            <a:pPr algn="ctr">
              <a:spcBef>
                <a:spcPct val="50000"/>
              </a:spcBef>
            </a:pPr>
            <a:r>
              <a:rPr lang="zh-CN" altLang="en-US" sz="2000" dirty="0">
                <a:latin typeface="微软雅黑" panose="020B0503020204020204" pitchFamily="34" charset="-122"/>
                <a:ea typeface="微软雅黑" panose="020B0503020204020204" pitchFamily="34" charset="-122"/>
              </a:rPr>
              <a:t>（可在线选题、在线考试、查看考试资料等）</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75" y="1757363"/>
            <a:ext cx="71056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536" y="1816383"/>
            <a:ext cx="7812159" cy="4284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 name="Rectangle 6"/>
          <p:cNvSpPr>
            <a:spLocks noChangeArrowheads="1"/>
          </p:cNvSpPr>
          <p:nvPr/>
        </p:nvSpPr>
        <p:spPr bwMode="auto">
          <a:xfrm>
            <a:off x="479425" y="460375"/>
            <a:ext cx="8412163" cy="129698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spcBef>
                <a:spcPct val="50000"/>
              </a:spcBef>
              <a:defRPr/>
            </a:pPr>
            <a:endParaRPr lang="zh-CN" altLang="zh-CN">
              <a:latin typeface="微软雅黑" panose="020B0503020204020204" pitchFamily="34" charset="-122"/>
              <a:ea typeface="微软雅黑" panose="020B0503020204020204" pitchFamily="34" charset="-122"/>
            </a:endParaRPr>
          </a:p>
        </p:txBody>
      </p:sp>
      <p:sp>
        <p:nvSpPr>
          <p:cNvPr id="10244" name="Text Box 2"/>
          <p:cNvSpPr txBox="1">
            <a:spLocks noChangeArrowheads="1"/>
          </p:cNvSpPr>
          <p:nvPr/>
        </p:nvSpPr>
        <p:spPr bwMode="auto">
          <a:xfrm>
            <a:off x="587375" y="561975"/>
            <a:ext cx="828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spcBef>
                <a:spcPct val="50000"/>
              </a:spcBef>
            </a:pPr>
            <a:r>
              <a:rPr lang="zh-CN" altLang="en-US" sz="2400" b="1" dirty="0">
                <a:latin typeface="微软雅黑" panose="020B0503020204020204" pitchFamily="34" charset="-122"/>
                <a:ea typeface="微软雅黑" panose="020B0503020204020204" pitchFamily="34" charset="-122"/>
              </a:rPr>
              <a:t>方式</a:t>
            </a: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DRAA</a:t>
            </a:r>
            <a:r>
              <a:rPr lang="zh-CN" altLang="en-US" sz="2400" b="1" dirty="0">
                <a:latin typeface="微软雅黑" panose="020B0503020204020204" pitchFamily="34" charset="-122"/>
                <a:ea typeface="微软雅黑" panose="020B0503020204020204" pitchFamily="34" charset="-122"/>
              </a:rPr>
              <a:t>门户   </a:t>
            </a:r>
            <a:r>
              <a:rPr lang="en-US" altLang="zh-CN" sz="2400" dirty="0">
                <a:latin typeface="微软雅黑" panose="020B0503020204020204" pitchFamily="34" charset="-122"/>
                <a:ea typeface="微软雅黑" panose="020B0503020204020204" pitchFamily="34" charset="-122"/>
                <a:hlinkClick r:id="rId4"/>
              </a:rPr>
              <a:t>http://www.libconsortia.edu.cn/</a:t>
            </a:r>
            <a:r>
              <a:rPr lang="en-US" altLang="zh-CN" sz="2400" dirty="0">
                <a:latin typeface="微软雅黑" panose="020B0503020204020204" pitchFamily="34" charset="-122"/>
                <a:ea typeface="微软雅黑" panose="020B0503020204020204" pitchFamily="34" charset="-122"/>
              </a:rPr>
              <a:t> </a:t>
            </a:r>
          </a:p>
          <a:p>
            <a:pPr algn="ctr">
              <a:spcBef>
                <a:spcPct val="50000"/>
              </a:spcBef>
            </a:pPr>
            <a:r>
              <a:rPr lang="zh-CN" altLang="en-US" sz="2400" dirty="0">
                <a:latin typeface="微软雅黑" panose="020B0503020204020204" pitchFamily="34" charset="-122"/>
                <a:ea typeface="微软雅黑" panose="020B0503020204020204" pitchFamily="34" charset="-122"/>
              </a:rPr>
              <a:t>（可查看</a:t>
            </a:r>
            <a:r>
              <a:rPr lang="en-US" altLang="zh-CN" sz="2400" dirty="0">
                <a:latin typeface="微软雅黑" panose="020B0503020204020204" pitchFamily="34" charset="-122"/>
                <a:ea typeface="微软雅黑" panose="020B0503020204020204" pitchFamily="34" charset="-122"/>
              </a:rPr>
              <a:t>DRAA</a:t>
            </a:r>
            <a:r>
              <a:rPr lang="zh-CN" altLang="en-US" sz="2400" dirty="0">
                <a:latin typeface="微软雅黑" panose="020B0503020204020204" pitchFamily="34" charset="-122"/>
                <a:ea typeface="微软雅黑" panose="020B0503020204020204" pitchFamily="34" charset="-122"/>
              </a:rPr>
              <a:t>门户操作指南和数据库商宣传材料等）</a:t>
            </a:r>
          </a:p>
        </p:txBody>
      </p:sp>
      <p:sp>
        <p:nvSpPr>
          <p:cNvPr id="6" name="椭圆形标注 5"/>
          <p:cNvSpPr/>
          <p:nvPr/>
        </p:nvSpPr>
        <p:spPr bwMode="auto">
          <a:xfrm>
            <a:off x="5343346" y="4886084"/>
            <a:ext cx="3181350" cy="519113"/>
          </a:xfrm>
          <a:prstGeom prst="wedgeEllipseCallout">
            <a:avLst>
              <a:gd name="adj1" fmla="val -29471"/>
              <a:gd name="adj2" fmla="val -143518"/>
            </a:avLst>
          </a:prstGeom>
          <a:solidFill>
            <a:schemeClr val="accent6">
              <a:lumMod val="20000"/>
              <a:lumOff val="80000"/>
            </a:schemeClr>
          </a:solidFill>
          <a:ln w="12700" cap="flat" cmpd="sng" algn="ctr">
            <a:solidFill>
              <a:schemeClr val="accent6"/>
            </a:solidFill>
            <a:prstDash val="solid"/>
            <a:round/>
            <a:headEnd type="none" w="med" len="med"/>
            <a:tailEnd type="none" w="med" len="med"/>
          </a:ln>
          <a:effectLst/>
        </p:spPr>
        <p:txBody>
          <a:bodyPr wrap="none" anchor="ctr">
            <a:spAutoFit/>
          </a:bodyPr>
          <a:lstStyle/>
          <a:p>
            <a:pPr algn="ctr">
              <a:spcBef>
                <a:spcPct val="50000"/>
              </a:spcBef>
              <a:defRPr/>
            </a:pPr>
            <a:r>
              <a:rPr lang="zh-CN" altLang="en-US" b="1" dirty="0">
                <a:solidFill>
                  <a:srgbClr val="FF0000"/>
                </a:solidFill>
                <a:latin typeface="微软雅黑" panose="020B0503020204020204" pitchFamily="34" charset="-122"/>
                <a:ea typeface="微软雅黑" panose="020B0503020204020204" pitchFamily="34" charset="-122"/>
              </a:rPr>
              <a:t>登录培训周会议主页</a:t>
            </a:r>
          </a:p>
        </p:txBody>
      </p:sp>
      <p:sp>
        <p:nvSpPr>
          <p:cNvPr id="7" name="圆角矩形标注 6"/>
          <p:cNvSpPr/>
          <p:nvPr/>
        </p:nvSpPr>
        <p:spPr bwMode="auto">
          <a:xfrm>
            <a:off x="2444750" y="5660299"/>
            <a:ext cx="2282825" cy="407987"/>
          </a:xfrm>
          <a:prstGeom prst="wedgeRoundRectCallout">
            <a:avLst>
              <a:gd name="adj1" fmla="val -77714"/>
              <a:gd name="adj2" fmla="val -58056"/>
              <a:gd name="adj3" fmla="val 16667"/>
            </a:avLst>
          </a:prstGeom>
          <a:solidFill>
            <a:schemeClr val="accent6">
              <a:lumMod val="20000"/>
              <a:lumOff val="80000"/>
            </a:schemeClr>
          </a:solidFill>
          <a:ln w="12700" cap="flat" cmpd="sng" algn="ctr">
            <a:solidFill>
              <a:schemeClr val="accent6"/>
            </a:solidFill>
            <a:prstDash val="solid"/>
            <a:round/>
            <a:headEnd type="none" w="med" len="med"/>
            <a:tailEnd type="none" w="med" len="med"/>
          </a:ln>
          <a:effectLst/>
        </p:spPr>
        <p:txBody>
          <a:bodyPr wrap="none" anchor="ctr">
            <a:spAutoFit/>
          </a:bodyPr>
          <a:lstStyle/>
          <a:p>
            <a:pPr algn="ctr">
              <a:spcBef>
                <a:spcPct val="50000"/>
              </a:spcBef>
              <a:defRPr/>
            </a:pPr>
            <a:r>
              <a:rPr lang="zh-CN" altLang="en-US" b="1" dirty="0">
                <a:solidFill>
                  <a:srgbClr val="FF0000"/>
                </a:solidFill>
                <a:latin typeface="微软雅黑" panose="020B0503020204020204" pitchFamily="34" charset="-122"/>
                <a:ea typeface="微软雅黑" panose="020B0503020204020204" pitchFamily="34" charset="-122"/>
              </a:rPr>
              <a:t>登录培训周考试系统</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730250" y="1190902"/>
            <a:ext cx="8196263"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74625" indent="2032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spcBef>
                <a:spcPct val="50000"/>
              </a:spcBef>
            </a:pPr>
            <a:r>
              <a:rPr lang="zh-CN" altLang="en-US" sz="2800" b="1" dirty="0">
                <a:solidFill>
                  <a:srgbClr val="002060"/>
                </a:solidFill>
                <a:latin typeface="微软雅黑" panose="020B0503020204020204" pitchFamily="34" charset="-122"/>
                <a:ea typeface="微软雅黑" panose="020B0503020204020204" pitchFamily="34" charset="-122"/>
              </a:rPr>
              <a:t>报名时间</a:t>
            </a:r>
            <a:r>
              <a:rPr lang="zh-CN" altLang="en-US" sz="2800" b="1" dirty="0" smtClean="0">
                <a:solidFill>
                  <a:srgbClr val="002060"/>
                </a:solidFill>
                <a:latin typeface="微软雅黑" panose="020B0503020204020204" pitchFamily="34" charset="-122"/>
                <a:ea typeface="微软雅黑" panose="020B0503020204020204" pitchFamily="34" charset="-122"/>
              </a:rPr>
              <a:t>：</a:t>
            </a:r>
            <a:r>
              <a:rPr lang="en-US" altLang="zh-CN" sz="2800" b="1" dirty="0">
                <a:solidFill>
                  <a:srgbClr val="002060"/>
                </a:solidFill>
                <a:latin typeface="微软雅黑" panose="020B0503020204020204" pitchFamily="34" charset="-122"/>
                <a:ea typeface="微软雅黑" panose="020B0503020204020204" pitchFamily="34" charset="-122"/>
              </a:rPr>
              <a:t>5</a:t>
            </a:r>
            <a:r>
              <a:rPr lang="zh-CN" altLang="en-US" sz="2800" b="1" dirty="0" smtClean="0">
                <a:solidFill>
                  <a:srgbClr val="002060"/>
                </a:solidFill>
                <a:latin typeface="微软雅黑" panose="020B0503020204020204" pitchFamily="34" charset="-122"/>
                <a:ea typeface="微软雅黑" panose="020B0503020204020204" pitchFamily="34" charset="-122"/>
              </a:rPr>
              <a:t>月</a:t>
            </a:r>
            <a:r>
              <a:rPr lang="en-US" altLang="zh-CN" sz="2800" b="1" dirty="0" smtClean="0">
                <a:solidFill>
                  <a:srgbClr val="002060"/>
                </a:solidFill>
                <a:latin typeface="微软雅黑" panose="020B0503020204020204" pitchFamily="34" charset="-122"/>
                <a:ea typeface="微软雅黑" panose="020B0503020204020204" pitchFamily="34" charset="-122"/>
              </a:rPr>
              <a:t>10</a:t>
            </a:r>
            <a:r>
              <a:rPr lang="zh-CN" altLang="en-US" sz="2800" b="1" dirty="0" smtClean="0">
                <a:solidFill>
                  <a:srgbClr val="002060"/>
                </a:solidFill>
                <a:latin typeface="微软雅黑" panose="020B0503020204020204" pitchFamily="34" charset="-122"/>
                <a:ea typeface="微软雅黑" panose="020B0503020204020204" pitchFamily="34" charset="-122"/>
              </a:rPr>
              <a:t>日</a:t>
            </a:r>
            <a:r>
              <a:rPr lang="en-US" altLang="zh-CN" sz="2800" b="1" dirty="0" smtClean="0">
                <a:solidFill>
                  <a:srgbClr val="002060"/>
                </a:solidFill>
                <a:latin typeface="微软雅黑" panose="020B0503020204020204" pitchFamily="34" charset="-122"/>
                <a:ea typeface="微软雅黑" panose="020B0503020204020204" pitchFamily="34" charset="-122"/>
              </a:rPr>
              <a:t>12:00</a:t>
            </a:r>
            <a:r>
              <a:rPr lang="zh-CN" altLang="en-US" sz="2800" b="1" dirty="0">
                <a:solidFill>
                  <a:srgbClr val="002060"/>
                </a:solidFill>
                <a:latin typeface="微软雅黑" panose="020B0503020204020204" pitchFamily="34" charset="-122"/>
                <a:ea typeface="微软雅黑" panose="020B0503020204020204" pitchFamily="34" charset="-122"/>
              </a:rPr>
              <a:t>前确定</a:t>
            </a:r>
          </a:p>
          <a:p>
            <a:pPr>
              <a:spcBef>
                <a:spcPct val="50000"/>
              </a:spcBef>
            </a:pPr>
            <a:r>
              <a:rPr lang="zh-CN" altLang="en-US" sz="2800" b="1" dirty="0">
                <a:solidFill>
                  <a:srgbClr val="002060"/>
                </a:solidFill>
                <a:latin typeface="微软雅黑" panose="020B0503020204020204" pitchFamily="34" charset="-122"/>
                <a:ea typeface="微软雅黑" panose="020B0503020204020204" pitchFamily="34" charset="-122"/>
              </a:rPr>
              <a:t>考试时间</a:t>
            </a:r>
            <a:r>
              <a:rPr lang="zh-CN" altLang="en-US" sz="2800" b="1" dirty="0" smtClean="0">
                <a:solidFill>
                  <a:srgbClr val="002060"/>
                </a:solidFill>
                <a:latin typeface="微软雅黑" panose="020B0503020204020204" pitchFamily="34" charset="-122"/>
                <a:ea typeface="微软雅黑" panose="020B0503020204020204" pitchFamily="34" charset="-122"/>
              </a:rPr>
              <a:t>：</a:t>
            </a:r>
            <a:r>
              <a:rPr lang="en-US" altLang="zh-CN" sz="2800" b="1" dirty="0" smtClean="0">
                <a:solidFill>
                  <a:srgbClr val="002060"/>
                </a:solidFill>
                <a:latin typeface="微软雅黑" panose="020B0503020204020204" pitchFamily="34" charset="-122"/>
                <a:ea typeface="微软雅黑" panose="020B0503020204020204" pitchFamily="34" charset="-122"/>
              </a:rPr>
              <a:t>5</a:t>
            </a:r>
            <a:r>
              <a:rPr lang="zh-CN" altLang="en-US" sz="2800" b="1" dirty="0" smtClean="0">
                <a:solidFill>
                  <a:srgbClr val="002060"/>
                </a:solidFill>
                <a:latin typeface="微软雅黑" panose="020B0503020204020204" pitchFamily="34" charset="-122"/>
                <a:ea typeface="微软雅黑" panose="020B0503020204020204" pitchFamily="34" charset="-122"/>
              </a:rPr>
              <a:t>月</a:t>
            </a:r>
            <a:r>
              <a:rPr lang="en-US" altLang="zh-CN" sz="2800" b="1" dirty="0" smtClean="0">
                <a:solidFill>
                  <a:srgbClr val="002060"/>
                </a:solidFill>
                <a:latin typeface="微软雅黑" panose="020B0503020204020204" pitchFamily="34" charset="-122"/>
                <a:ea typeface="微软雅黑" panose="020B0503020204020204" pitchFamily="34" charset="-122"/>
              </a:rPr>
              <a:t>11</a:t>
            </a:r>
            <a:r>
              <a:rPr lang="zh-CN" altLang="en-US" sz="2800" b="1" dirty="0" smtClean="0">
                <a:solidFill>
                  <a:srgbClr val="002060"/>
                </a:solidFill>
                <a:latin typeface="微软雅黑" panose="020B0503020204020204" pitchFamily="34" charset="-122"/>
                <a:ea typeface="微软雅黑" panose="020B0503020204020204" pitchFamily="34" charset="-122"/>
              </a:rPr>
              <a:t>日</a:t>
            </a:r>
            <a:r>
              <a:rPr lang="zh-CN" altLang="en-US" sz="2800" b="1" dirty="0">
                <a:solidFill>
                  <a:srgbClr val="002060"/>
                </a:solidFill>
                <a:latin typeface="微软雅黑" panose="020B0503020204020204" pitchFamily="34" charset="-122"/>
                <a:ea typeface="微软雅黑" panose="020B0503020204020204" pitchFamily="34" charset="-122"/>
              </a:rPr>
              <a:t>下午</a:t>
            </a:r>
            <a:r>
              <a:rPr lang="en-US" altLang="zh-CN" sz="2800" b="1" dirty="0" smtClean="0">
                <a:solidFill>
                  <a:srgbClr val="002060"/>
                </a:solidFill>
                <a:latin typeface="微软雅黑" panose="020B0503020204020204" pitchFamily="34" charset="-122"/>
                <a:ea typeface="微软雅黑" panose="020B0503020204020204" pitchFamily="34" charset="-122"/>
              </a:rPr>
              <a:t>15:30-16:30</a:t>
            </a:r>
            <a:endParaRPr lang="en-US" altLang="zh-CN" sz="2800" b="1" dirty="0">
              <a:solidFill>
                <a:srgbClr val="002060"/>
              </a:solidFill>
              <a:latin typeface="微软雅黑" panose="020B0503020204020204" pitchFamily="34" charset="-122"/>
              <a:ea typeface="微软雅黑" panose="020B0503020204020204" pitchFamily="34" charset="-122"/>
            </a:endParaRPr>
          </a:p>
          <a:p>
            <a:pPr>
              <a:spcBef>
                <a:spcPct val="50000"/>
              </a:spcBef>
            </a:pPr>
            <a:r>
              <a:rPr lang="zh-CN" altLang="en-US" sz="2800" b="1" dirty="0">
                <a:solidFill>
                  <a:srgbClr val="002060"/>
                </a:solidFill>
                <a:latin typeface="微软雅黑" panose="020B0503020204020204" pitchFamily="34" charset="-122"/>
                <a:ea typeface="微软雅黑" panose="020B0503020204020204" pitchFamily="34" charset="-122"/>
              </a:rPr>
              <a:t>评分标准：</a:t>
            </a:r>
            <a:r>
              <a:rPr lang="zh-CN" altLang="en-US" sz="2800" b="1" dirty="0">
                <a:solidFill>
                  <a:srgbClr val="FF0000"/>
                </a:solidFill>
                <a:latin typeface="微软雅黑" panose="020B0503020204020204" pitchFamily="34" charset="-122"/>
                <a:ea typeface="微软雅黑" panose="020B0503020204020204" pitchFamily="34" charset="-122"/>
              </a:rPr>
              <a:t>考勤成绩</a:t>
            </a:r>
            <a:r>
              <a:rPr lang="en-US" altLang="zh-CN" sz="2800" b="1" dirty="0">
                <a:solidFill>
                  <a:srgbClr val="FF0000"/>
                </a:solidFill>
                <a:latin typeface="微软雅黑" panose="020B0503020204020204" pitchFamily="34" charset="-122"/>
                <a:ea typeface="微软雅黑" panose="020B0503020204020204" pitchFamily="34" charset="-122"/>
              </a:rPr>
              <a:t>+</a:t>
            </a:r>
            <a:r>
              <a:rPr lang="zh-CN" altLang="en-US" sz="2800" b="1" dirty="0">
                <a:solidFill>
                  <a:srgbClr val="FF0000"/>
                </a:solidFill>
                <a:latin typeface="微软雅黑" panose="020B0503020204020204" pitchFamily="34" charset="-122"/>
                <a:ea typeface="微软雅黑" panose="020B0503020204020204" pitchFamily="34" charset="-122"/>
              </a:rPr>
              <a:t>考试</a:t>
            </a:r>
            <a:r>
              <a:rPr lang="zh-CN" altLang="en-US" sz="2800" b="1" dirty="0" smtClean="0">
                <a:solidFill>
                  <a:srgbClr val="FF0000"/>
                </a:solidFill>
                <a:latin typeface="微软雅黑" panose="020B0503020204020204" pitchFamily="34" charset="-122"/>
                <a:ea typeface="微软雅黑" panose="020B0503020204020204" pitchFamily="34" charset="-122"/>
              </a:rPr>
              <a:t>成绩  </a:t>
            </a:r>
            <a:r>
              <a:rPr lang="zh-CN" altLang="en-US" sz="1600" b="1" dirty="0" smtClean="0">
                <a:solidFill>
                  <a:srgbClr val="FF0000"/>
                </a:solidFill>
                <a:latin typeface="微软雅黑" panose="020B0503020204020204" pitchFamily="34" charset="-122"/>
                <a:ea typeface="微软雅黑" panose="020B0503020204020204" pitchFamily="34" charset="-122"/>
              </a:rPr>
              <a:t>（总分达到</a:t>
            </a:r>
            <a:r>
              <a:rPr lang="en-US" altLang="zh-CN" sz="1600" b="1" dirty="0" smtClean="0">
                <a:solidFill>
                  <a:srgbClr val="FF0000"/>
                </a:solidFill>
                <a:latin typeface="微软雅黑" panose="020B0503020204020204" pitchFamily="34" charset="-122"/>
                <a:ea typeface="微软雅黑" panose="020B0503020204020204" pitchFamily="34" charset="-122"/>
              </a:rPr>
              <a:t>60</a:t>
            </a:r>
            <a:r>
              <a:rPr lang="zh-CN" altLang="en-US" sz="1600" b="1" dirty="0" smtClean="0">
                <a:solidFill>
                  <a:srgbClr val="FF0000"/>
                </a:solidFill>
                <a:latin typeface="微软雅黑" panose="020B0503020204020204" pitchFamily="34" charset="-122"/>
                <a:ea typeface="微软雅黑" panose="020B0503020204020204" pitchFamily="34" charset="-122"/>
              </a:rPr>
              <a:t>分颁发合格证书）</a:t>
            </a:r>
            <a:endParaRPr lang="en-US" altLang="zh-CN" sz="1600" b="1" dirty="0">
              <a:solidFill>
                <a:srgbClr val="FF0000"/>
              </a:solidFill>
              <a:latin typeface="微软雅黑" panose="020B0503020204020204" pitchFamily="34" charset="-122"/>
              <a:ea typeface="微软雅黑" panose="020B0503020204020204" pitchFamily="34" charset="-122"/>
            </a:endParaRPr>
          </a:p>
          <a:p>
            <a:pPr lvl="2">
              <a:spcBef>
                <a:spcPct val="50000"/>
              </a:spcBef>
              <a:buFont typeface="Arial" panose="020B0604020202020204" pitchFamily="34" charset="0"/>
              <a:buChar char="•"/>
            </a:pPr>
            <a:r>
              <a:rPr lang="zh-CN" altLang="en-US" sz="2000" b="1" dirty="0">
                <a:solidFill>
                  <a:srgbClr val="002060"/>
                </a:solidFill>
                <a:latin typeface="微软雅黑" panose="020B0503020204020204" pitchFamily="34" charset="-122"/>
                <a:ea typeface="微软雅黑" panose="020B0503020204020204" pitchFamily="34" charset="-122"/>
              </a:rPr>
              <a:t>考勤成绩：培训课 </a:t>
            </a:r>
            <a:r>
              <a:rPr lang="zh-CN" altLang="en-US" sz="2400" b="1" dirty="0">
                <a:solidFill>
                  <a:srgbClr val="002060"/>
                </a:solidFill>
                <a:latin typeface="微软雅黑" panose="020B0503020204020204" pitchFamily="34" charset="-122"/>
                <a:ea typeface="微软雅黑" panose="020B0503020204020204" pitchFamily="34" charset="-122"/>
              </a:rPr>
              <a:t>签到 </a:t>
            </a:r>
            <a:r>
              <a:rPr lang="zh-CN" altLang="en-US" sz="2000" b="1" dirty="0" smtClean="0">
                <a:solidFill>
                  <a:srgbClr val="002060"/>
                </a:solidFill>
                <a:latin typeface="微软雅黑" panose="020B0503020204020204" pitchFamily="34" charset="-122"/>
                <a:ea typeface="微软雅黑" panose="020B0503020204020204" pitchFamily="34" charset="-122"/>
              </a:rPr>
              <a:t>每课时（</a:t>
            </a:r>
            <a:r>
              <a:rPr lang="en-US" altLang="zh-CN" sz="2000" b="1" dirty="0" smtClean="0">
                <a:solidFill>
                  <a:srgbClr val="002060"/>
                </a:solidFill>
                <a:latin typeface="微软雅黑" panose="020B0503020204020204" pitchFamily="34" charset="-122"/>
                <a:ea typeface="微软雅黑" panose="020B0503020204020204" pitchFamily="34" charset="-122"/>
              </a:rPr>
              <a:t>40</a:t>
            </a:r>
            <a:r>
              <a:rPr lang="zh-CN" altLang="en-US" sz="2000" b="1" dirty="0" smtClean="0">
                <a:solidFill>
                  <a:srgbClr val="002060"/>
                </a:solidFill>
                <a:latin typeface="微软雅黑" panose="020B0503020204020204" pitchFamily="34" charset="-122"/>
                <a:ea typeface="微软雅黑" panose="020B0503020204020204" pitchFamily="34" charset="-122"/>
              </a:rPr>
              <a:t>分钟）</a:t>
            </a:r>
            <a:r>
              <a:rPr lang="en-US" altLang="zh-CN" sz="2000" b="1" dirty="0" smtClean="0">
                <a:solidFill>
                  <a:srgbClr val="002060"/>
                </a:solidFill>
                <a:latin typeface="微软雅黑" panose="020B0503020204020204" pitchFamily="34" charset="-122"/>
                <a:ea typeface="微软雅黑" panose="020B0503020204020204" pitchFamily="34" charset="-122"/>
              </a:rPr>
              <a:t>4</a:t>
            </a:r>
            <a:r>
              <a:rPr lang="zh-CN" altLang="en-US" sz="2000" b="1" dirty="0">
                <a:solidFill>
                  <a:srgbClr val="002060"/>
                </a:solidFill>
                <a:latin typeface="微软雅黑" panose="020B0503020204020204" pitchFamily="34" charset="-122"/>
                <a:ea typeface="微软雅黑" panose="020B0503020204020204" pitchFamily="34" charset="-122"/>
              </a:rPr>
              <a:t>分，上限</a:t>
            </a:r>
            <a:r>
              <a:rPr lang="en-US" altLang="zh-CN" sz="2000" b="1" dirty="0">
                <a:solidFill>
                  <a:srgbClr val="002060"/>
                </a:solidFill>
                <a:latin typeface="微软雅黑" panose="020B0503020204020204" pitchFamily="34" charset="-122"/>
                <a:ea typeface="微软雅黑" panose="020B0503020204020204" pitchFamily="34" charset="-122"/>
              </a:rPr>
              <a:t>40</a:t>
            </a:r>
            <a:r>
              <a:rPr lang="zh-CN" altLang="en-US" sz="2000" b="1" dirty="0">
                <a:solidFill>
                  <a:srgbClr val="002060"/>
                </a:solidFill>
                <a:latin typeface="微软雅黑" panose="020B0503020204020204" pitchFamily="34" charset="-122"/>
                <a:ea typeface="微软雅黑" panose="020B0503020204020204" pitchFamily="34" charset="-122"/>
              </a:rPr>
              <a:t>分</a:t>
            </a:r>
            <a:endParaRPr lang="en-US" altLang="zh-CN" sz="2000" b="1" dirty="0">
              <a:solidFill>
                <a:srgbClr val="002060"/>
              </a:solidFill>
              <a:latin typeface="微软雅黑" panose="020B0503020204020204" pitchFamily="34" charset="-122"/>
              <a:ea typeface="微软雅黑" panose="020B0503020204020204" pitchFamily="34" charset="-122"/>
            </a:endParaRPr>
          </a:p>
          <a:p>
            <a:pPr lvl="2">
              <a:spcBef>
                <a:spcPct val="50000"/>
              </a:spcBef>
              <a:buFont typeface="Arial" panose="020B0604020202020204" pitchFamily="34" charset="0"/>
              <a:buChar char="•"/>
            </a:pPr>
            <a:r>
              <a:rPr lang="zh-CN" altLang="en-US" sz="2000" b="1" dirty="0">
                <a:solidFill>
                  <a:srgbClr val="002060"/>
                </a:solidFill>
                <a:latin typeface="微软雅黑" panose="020B0503020204020204" pitchFamily="34" charset="-122"/>
                <a:ea typeface="微软雅黑" panose="020B0503020204020204" pitchFamily="34" charset="-122"/>
              </a:rPr>
              <a:t>考试成绩：自选题</a:t>
            </a:r>
            <a:r>
              <a:rPr lang="en-US" altLang="zh-CN" sz="2000" b="1" dirty="0">
                <a:solidFill>
                  <a:srgbClr val="002060"/>
                </a:solidFill>
                <a:latin typeface="微软雅黑" panose="020B0503020204020204" pitchFamily="34" charset="-122"/>
                <a:ea typeface="微软雅黑" panose="020B0503020204020204" pitchFamily="34" charset="-122"/>
              </a:rPr>
              <a:t>50</a:t>
            </a:r>
            <a:r>
              <a:rPr lang="zh-CN" altLang="en-US" sz="2000" b="1" dirty="0">
                <a:solidFill>
                  <a:srgbClr val="002060"/>
                </a:solidFill>
                <a:latin typeface="微软雅黑" panose="020B0503020204020204" pitchFamily="34" charset="-122"/>
                <a:ea typeface="微软雅黑" panose="020B0503020204020204" pitchFamily="34" charset="-122"/>
              </a:rPr>
              <a:t>分</a:t>
            </a:r>
            <a:r>
              <a:rPr lang="en-US" altLang="zh-CN" sz="2000" b="1" dirty="0">
                <a:solidFill>
                  <a:srgbClr val="002060"/>
                </a:solidFill>
                <a:latin typeface="微软雅黑" panose="020B0503020204020204" pitchFamily="34" charset="-122"/>
                <a:ea typeface="微软雅黑" panose="020B0503020204020204" pitchFamily="34" charset="-122"/>
              </a:rPr>
              <a:t>+</a:t>
            </a:r>
            <a:r>
              <a:rPr lang="zh-CN" altLang="en-US" sz="2000" b="1" dirty="0">
                <a:solidFill>
                  <a:srgbClr val="002060"/>
                </a:solidFill>
                <a:latin typeface="微软雅黑" panose="020B0503020204020204" pitchFamily="34" charset="-122"/>
                <a:ea typeface="微软雅黑" panose="020B0503020204020204" pitchFamily="34" charset="-122"/>
              </a:rPr>
              <a:t>必答题</a:t>
            </a:r>
            <a:r>
              <a:rPr lang="en-US" altLang="zh-CN" sz="2000" b="1" dirty="0">
                <a:solidFill>
                  <a:srgbClr val="002060"/>
                </a:solidFill>
                <a:latin typeface="微软雅黑" panose="020B0503020204020204" pitchFamily="34" charset="-122"/>
                <a:ea typeface="微软雅黑" panose="020B0503020204020204" pitchFamily="34" charset="-122"/>
              </a:rPr>
              <a:t>10</a:t>
            </a:r>
            <a:r>
              <a:rPr lang="zh-CN" altLang="en-US" sz="2000" b="1" dirty="0">
                <a:solidFill>
                  <a:srgbClr val="002060"/>
                </a:solidFill>
                <a:latin typeface="微软雅黑" panose="020B0503020204020204" pitchFamily="34" charset="-122"/>
                <a:ea typeface="微软雅黑" panose="020B0503020204020204" pitchFamily="34" charset="-122"/>
              </a:rPr>
              <a:t>分</a:t>
            </a:r>
            <a:r>
              <a:rPr lang="en-US" altLang="zh-CN" sz="2000" b="1" dirty="0">
                <a:solidFill>
                  <a:srgbClr val="002060"/>
                </a:solidFill>
                <a:latin typeface="微软雅黑" panose="020B0503020204020204" pitchFamily="34" charset="-122"/>
                <a:ea typeface="微软雅黑" panose="020B0503020204020204" pitchFamily="34" charset="-122"/>
              </a:rPr>
              <a:t>+</a:t>
            </a:r>
            <a:r>
              <a:rPr lang="zh-CN" altLang="en-US" sz="2000" b="1" dirty="0">
                <a:solidFill>
                  <a:srgbClr val="002060"/>
                </a:solidFill>
                <a:latin typeface="微软雅黑" panose="020B0503020204020204" pitchFamily="34" charset="-122"/>
                <a:ea typeface="微软雅黑" panose="020B0503020204020204" pitchFamily="34" charset="-122"/>
              </a:rPr>
              <a:t>附加题</a:t>
            </a:r>
            <a:r>
              <a:rPr lang="en-US" altLang="zh-CN" sz="2000" b="1" dirty="0">
                <a:solidFill>
                  <a:srgbClr val="002060"/>
                </a:solidFill>
                <a:latin typeface="微软雅黑" panose="020B0503020204020204" pitchFamily="34" charset="-122"/>
                <a:ea typeface="微软雅黑" panose="020B0503020204020204" pitchFamily="34" charset="-122"/>
              </a:rPr>
              <a:t>10</a:t>
            </a:r>
            <a:r>
              <a:rPr lang="zh-CN" altLang="en-US" sz="2000" b="1" dirty="0">
                <a:solidFill>
                  <a:srgbClr val="002060"/>
                </a:solidFill>
                <a:latin typeface="微软雅黑" panose="020B0503020204020204" pitchFamily="34" charset="-122"/>
                <a:ea typeface="微软雅黑" panose="020B0503020204020204" pitchFamily="34" charset="-122"/>
              </a:rPr>
              <a:t>分</a:t>
            </a:r>
            <a:endParaRPr lang="en-US" altLang="zh-CN" sz="2000" b="1" dirty="0">
              <a:solidFill>
                <a:srgbClr val="002060"/>
              </a:solidFill>
              <a:latin typeface="微软雅黑" panose="020B0503020204020204" pitchFamily="34" charset="-122"/>
              <a:ea typeface="微软雅黑" panose="020B0503020204020204" pitchFamily="34" charset="-122"/>
            </a:endParaRPr>
          </a:p>
        </p:txBody>
      </p:sp>
      <p:sp>
        <p:nvSpPr>
          <p:cNvPr id="11268" name="Rectangle 5"/>
          <p:cNvSpPr>
            <a:spLocks noChangeArrowheads="1"/>
          </p:cNvSpPr>
          <p:nvPr/>
        </p:nvSpPr>
        <p:spPr bwMode="auto">
          <a:xfrm>
            <a:off x="4425950" y="-153988"/>
            <a:ext cx="292100" cy="3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gn="ctr">
              <a:spcBef>
                <a:spcPct val="50000"/>
              </a:spcBef>
            </a:pPr>
            <a:r>
              <a:rPr lang="zh-CN" altLang="zh-CN" sz="1400" b="1">
                <a:solidFill>
                  <a:srgbClr val="000033"/>
                </a:solidFill>
                <a:latin typeface="微软雅黑" panose="020B0503020204020204" pitchFamily="34" charset="-122"/>
                <a:ea typeface="微软雅黑" panose="020B0503020204020204" pitchFamily="34" charset="-122"/>
              </a:rPr>
              <a:t>: </a:t>
            </a:r>
            <a:endParaRPr lang="zh-CN" altLang="zh-CN">
              <a:latin typeface="微软雅黑" panose="020B0503020204020204" pitchFamily="34" charset="-122"/>
              <a:ea typeface="微软雅黑" panose="020B0503020204020204" pitchFamily="34" charset="-122"/>
            </a:endParaRPr>
          </a:p>
        </p:txBody>
      </p:sp>
      <p:graphicFrame>
        <p:nvGraphicFramePr>
          <p:cNvPr id="11" name="表格 10"/>
          <p:cNvGraphicFramePr>
            <a:graphicFrameLocks noGrp="1"/>
          </p:cNvGraphicFramePr>
          <p:nvPr/>
        </p:nvGraphicFramePr>
        <p:xfrm>
          <a:off x="536575" y="4184650"/>
          <a:ext cx="8026401" cy="1206500"/>
        </p:xfrm>
        <a:graphic>
          <a:graphicData uri="http://schemas.openxmlformats.org/drawingml/2006/table">
            <a:tbl>
              <a:tblPr/>
              <a:tblGrid>
                <a:gridCol w="769258">
                  <a:extLst>
                    <a:ext uri="{9D8B030D-6E8A-4147-A177-3AD203B41FA5}">
                      <a16:colId xmlns:a16="http://schemas.microsoft.com/office/drawing/2014/main" xmlns="" val="20000"/>
                    </a:ext>
                  </a:extLst>
                </a:gridCol>
                <a:gridCol w="2119084">
                  <a:extLst>
                    <a:ext uri="{9D8B030D-6E8A-4147-A177-3AD203B41FA5}">
                      <a16:colId xmlns:a16="http://schemas.microsoft.com/office/drawing/2014/main" xmlns="" val="20001"/>
                    </a:ext>
                  </a:extLst>
                </a:gridCol>
                <a:gridCol w="1045029">
                  <a:extLst>
                    <a:ext uri="{9D8B030D-6E8A-4147-A177-3AD203B41FA5}">
                      <a16:colId xmlns:a16="http://schemas.microsoft.com/office/drawing/2014/main" xmlns="" val="20002"/>
                    </a:ext>
                  </a:extLst>
                </a:gridCol>
                <a:gridCol w="1146629">
                  <a:extLst>
                    <a:ext uri="{9D8B030D-6E8A-4147-A177-3AD203B41FA5}">
                      <a16:colId xmlns:a16="http://schemas.microsoft.com/office/drawing/2014/main" xmlns="" val="20003"/>
                    </a:ext>
                  </a:extLst>
                </a:gridCol>
                <a:gridCol w="972457">
                  <a:extLst>
                    <a:ext uri="{9D8B030D-6E8A-4147-A177-3AD203B41FA5}">
                      <a16:colId xmlns:a16="http://schemas.microsoft.com/office/drawing/2014/main" xmlns="" val="20004"/>
                    </a:ext>
                  </a:extLst>
                </a:gridCol>
                <a:gridCol w="1030514">
                  <a:extLst>
                    <a:ext uri="{9D8B030D-6E8A-4147-A177-3AD203B41FA5}">
                      <a16:colId xmlns:a16="http://schemas.microsoft.com/office/drawing/2014/main" xmlns="" val="20005"/>
                    </a:ext>
                  </a:extLst>
                </a:gridCol>
                <a:gridCol w="943430">
                  <a:extLst>
                    <a:ext uri="{9D8B030D-6E8A-4147-A177-3AD203B41FA5}">
                      <a16:colId xmlns:a16="http://schemas.microsoft.com/office/drawing/2014/main" xmlns="" val="20006"/>
                    </a:ext>
                  </a:extLst>
                </a:gridCol>
              </a:tblGrid>
              <a:tr h="314446">
                <a:tc>
                  <a:txBody>
                    <a:bodyPr/>
                    <a:lstStyle/>
                    <a:p>
                      <a:pPr algn="ctr" fontAlgn="ctr"/>
                      <a:r>
                        <a:rPr lang="zh-CN" altLang="en-US" sz="1600" b="1" i="0" u="none" strike="noStrike" dirty="0">
                          <a:solidFill>
                            <a:schemeClr val="accent4"/>
                          </a:solidFill>
                          <a:latin typeface="宋体"/>
                        </a:rPr>
                        <a:t>　</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600" b="1" i="0" u="none" strike="noStrike" dirty="0" smtClean="0">
                          <a:solidFill>
                            <a:schemeClr val="accent4"/>
                          </a:solidFill>
                          <a:latin typeface="宋体"/>
                        </a:rPr>
                        <a:t>供选考试单元说明</a:t>
                      </a:r>
                      <a:endParaRPr lang="zh-CN" altLang="en-US" sz="1600" b="1" i="0" u="none" strike="noStrike" dirty="0">
                        <a:solidFill>
                          <a:schemeClr val="accent4"/>
                        </a:solidFill>
                        <a:latin typeface="宋体"/>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zh-CN" altLang="en-US" sz="1600" b="1" i="0" u="none" strike="noStrike" dirty="0" smtClean="0">
                          <a:solidFill>
                            <a:schemeClr val="accent4"/>
                          </a:solidFill>
                          <a:latin typeface="宋体"/>
                        </a:rPr>
                        <a:t>选择单元</a:t>
                      </a:r>
                      <a:endParaRPr lang="zh-CN" altLang="en-US" sz="1600" b="1" i="0" u="none" strike="noStrike" dirty="0">
                        <a:solidFill>
                          <a:schemeClr val="accent4"/>
                        </a:solidFill>
                        <a:latin typeface="宋体"/>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zh-CN" altLang="en-US" sz="1600" b="1" i="0" u="none" strike="noStrike" dirty="0">
                          <a:solidFill>
                            <a:schemeClr val="accent4"/>
                          </a:solidFill>
                          <a:latin typeface="宋体"/>
                        </a:rPr>
                        <a:t>每单元抽题 </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zh-CN" altLang="en-US" sz="1600" b="1" i="0" u="none" strike="noStrike" dirty="0">
                          <a:solidFill>
                            <a:schemeClr val="accent4"/>
                          </a:solidFill>
                          <a:latin typeface="宋体"/>
                        </a:rPr>
                        <a:t>判断题</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zh-CN" altLang="en-US" sz="1600" b="1" i="0" u="none" strike="noStrike" dirty="0">
                          <a:solidFill>
                            <a:schemeClr val="accent4"/>
                          </a:solidFill>
                          <a:latin typeface="宋体"/>
                        </a:rPr>
                        <a:t>单选题</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zh-CN" altLang="en-US" sz="1600" b="1" i="0" u="none" strike="noStrike" dirty="0">
                          <a:solidFill>
                            <a:schemeClr val="accent4"/>
                          </a:solidFill>
                          <a:latin typeface="宋体"/>
                        </a:rPr>
                        <a:t>多选题</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85124">
                <a:tc>
                  <a:txBody>
                    <a:bodyPr/>
                    <a:lstStyle/>
                    <a:p>
                      <a:pPr algn="ctr" rtl="0" fontAlgn="ctr"/>
                      <a:r>
                        <a:rPr lang="zh-CN" altLang="en-US" sz="1600" b="1" i="0" u="none" strike="noStrike" dirty="0" smtClean="0">
                          <a:solidFill>
                            <a:schemeClr val="accent4"/>
                          </a:solidFill>
                          <a:latin typeface="宋体"/>
                        </a:rPr>
                        <a:t>自选题</a:t>
                      </a:r>
                      <a:endParaRPr lang="zh-CN" altLang="en-US" sz="1600" b="1" i="0" u="none" strike="noStrike" dirty="0">
                        <a:solidFill>
                          <a:schemeClr val="accent4"/>
                        </a:solidFill>
                        <a:latin typeface="宋体"/>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zh-CN" altLang="en-US" sz="1600" b="1" i="0" u="none" strike="noStrike" dirty="0" smtClean="0">
                          <a:solidFill>
                            <a:schemeClr val="accent4"/>
                          </a:solidFill>
                          <a:latin typeface="宋体"/>
                        </a:rPr>
                        <a:t> 数据库商培训</a:t>
                      </a:r>
                      <a:endParaRPr lang="zh-CN" altLang="en-US" sz="1600" b="1" i="0" u="none" strike="noStrike" dirty="0">
                        <a:solidFill>
                          <a:schemeClr val="accent4"/>
                        </a:solidFill>
                        <a:latin typeface="宋体"/>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600" b="1" i="0" u="none" strike="noStrike" dirty="0" smtClean="0">
                          <a:solidFill>
                            <a:schemeClr val="accent4"/>
                          </a:solidFill>
                          <a:latin typeface="宋体"/>
                        </a:rPr>
                        <a:t>10</a:t>
                      </a:r>
                      <a:r>
                        <a:rPr lang="zh-CN" altLang="en-US" sz="1600" b="1" i="0" u="none" strike="noStrike" dirty="0" smtClean="0">
                          <a:solidFill>
                            <a:schemeClr val="accent4"/>
                          </a:solidFill>
                          <a:latin typeface="宋体"/>
                        </a:rPr>
                        <a:t>个</a:t>
                      </a:r>
                      <a:endParaRPr lang="zh-CN" altLang="en-US" sz="1600" b="1" i="0" u="none" strike="noStrike" dirty="0">
                        <a:solidFill>
                          <a:schemeClr val="accent4"/>
                        </a:solidFill>
                        <a:latin typeface="宋体"/>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600" b="1" i="0" u="none" strike="noStrike" dirty="0" smtClean="0">
                          <a:solidFill>
                            <a:schemeClr val="accent4"/>
                          </a:solidFill>
                          <a:latin typeface="宋体"/>
                        </a:rPr>
                        <a:t>4</a:t>
                      </a:r>
                      <a:r>
                        <a:rPr lang="zh-CN" altLang="en-US" sz="1600" b="1" i="0" u="none" strike="noStrike" dirty="0" smtClean="0">
                          <a:solidFill>
                            <a:schemeClr val="accent4"/>
                          </a:solidFill>
                          <a:latin typeface="宋体"/>
                        </a:rPr>
                        <a:t>题</a:t>
                      </a:r>
                      <a:endParaRPr lang="zh-CN" altLang="en-US" sz="1600" b="1" i="0" u="none" strike="noStrike" kern="1200" dirty="0">
                        <a:solidFill>
                          <a:schemeClr val="accent4"/>
                        </a:solidFill>
                        <a:latin typeface="宋体"/>
                        <a:ea typeface="+mn-ea"/>
                        <a:cs typeface="+mn-cs"/>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600" b="1" i="0" u="none" strike="noStrike" dirty="0">
                          <a:solidFill>
                            <a:schemeClr val="accent4"/>
                          </a:solidFill>
                          <a:latin typeface="宋体"/>
                        </a:rPr>
                        <a:t>1</a:t>
                      </a:r>
                      <a:r>
                        <a:rPr lang="zh-CN" altLang="en-US" sz="1600" b="1" i="0" u="none" strike="noStrike" dirty="0">
                          <a:solidFill>
                            <a:schemeClr val="accent4"/>
                          </a:solidFill>
                          <a:latin typeface="宋体"/>
                        </a:rPr>
                        <a:t>分*</a:t>
                      </a:r>
                      <a:r>
                        <a:rPr lang="en-US" altLang="zh-CN" sz="1600" b="1" i="0" u="none" strike="noStrike" dirty="0" smtClean="0">
                          <a:solidFill>
                            <a:schemeClr val="accent4"/>
                          </a:solidFill>
                          <a:latin typeface="宋体"/>
                        </a:rPr>
                        <a:t>1</a:t>
                      </a:r>
                      <a:r>
                        <a:rPr lang="zh-CN" altLang="en-US" sz="1600" b="1" i="0" u="none" strike="noStrike" dirty="0" smtClean="0">
                          <a:solidFill>
                            <a:schemeClr val="accent4"/>
                          </a:solidFill>
                          <a:latin typeface="宋体"/>
                        </a:rPr>
                        <a:t>题</a:t>
                      </a:r>
                      <a:endParaRPr lang="zh-CN" altLang="en-US" sz="1600" b="1" i="0" u="none" strike="noStrike" dirty="0">
                        <a:solidFill>
                          <a:schemeClr val="accent4"/>
                        </a:solidFill>
                        <a:latin typeface="宋体"/>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600" b="1" i="0" u="none" strike="noStrike" dirty="0">
                          <a:solidFill>
                            <a:schemeClr val="accent4"/>
                          </a:solidFill>
                          <a:latin typeface="宋体"/>
                        </a:rPr>
                        <a:t>1</a:t>
                      </a:r>
                      <a:r>
                        <a:rPr lang="zh-CN" altLang="en-US" sz="1600" b="1" i="0" u="none" strike="noStrike" dirty="0">
                          <a:solidFill>
                            <a:schemeClr val="accent4"/>
                          </a:solidFill>
                          <a:latin typeface="宋体"/>
                        </a:rPr>
                        <a:t>分*</a:t>
                      </a:r>
                      <a:r>
                        <a:rPr lang="en-US" altLang="zh-CN" sz="1600" b="1" i="0" u="none" strike="noStrike" dirty="0" smtClean="0">
                          <a:solidFill>
                            <a:schemeClr val="accent4"/>
                          </a:solidFill>
                          <a:latin typeface="宋体"/>
                        </a:rPr>
                        <a:t>2</a:t>
                      </a:r>
                      <a:r>
                        <a:rPr lang="zh-CN" altLang="en-US" sz="1600" b="1" i="0" u="none" strike="noStrike" dirty="0" smtClean="0">
                          <a:solidFill>
                            <a:schemeClr val="accent4"/>
                          </a:solidFill>
                          <a:latin typeface="宋体"/>
                        </a:rPr>
                        <a:t>题</a:t>
                      </a:r>
                      <a:endParaRPr lang="zh-CN" altLang="en-US" sz="1600" b="1" i="0" u="none" strike="noStrike" dirty="0">
                        <a:solidFill>
                          <a:schemeClr val="accent4"/>
                        </a:solidFill>
                        <a:latin typeface="宋体"/>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600" b="1" i="0" u="none" strike="noStrike" dirty="0">
                          <a:solidFill>
                            <a:schemeClr val="accent4"/>
                          </a:solidFill>
                          <a:latin typeface="宋体"/>
                        </a:rPr>
                        <a:t>2</a:t>
                      </a:r>
                      <a:r>
                        <a:rPr lang="zh-CN" altLang="en-US" sz="1600" b="1" i="0" u="none" strike="noStrike" dirty="0">
                          <a:solidFill>
                            <a:schemeClr val="accent4"/>
                          </a:solidFill>
                          <a:latin typeface="宋体"/>
                        </a:rPr>
                        <a:t>分*</a:t>
                      </a:r>
                      <a:r>
                        <a:rPr lang="en-US" altLang="zh-CN" sz="1600" b="1" i="0" u="none" strike="noStrike" dirty="0" smtClean="0">
                          <a:solidFill>
                            <a:schemeClr val="accent4"/>
                          </a:solidFill>
                          <a:latin typeface="宋体"/>
                        </a:rPr>
                        <a:t>1</a:t>
                      </a:r>
                      <a:r>
                        <a:rPr lang="zh-CN" altLang="en-US" sz="1600" b="1" i="0" u="none" strike="noStrike" dirty="0" smtClean="0">
                          <a:solidFill>
                            <a:schemeClr val="accent4"/>
                          </a:solidFill>
                          <a:latin typeface="宋体"/>
                        </a:rPr>
                        <a:t>题</a:t>
                      </a:r>
                      <a:endParaRPr lang="zh-CN" altLang="en-US" sz="1600" b="1" i="0" u="none" strike="noStrike" dirty="0">
                        <a:solidFill>
                          <a:schemeClr val="accent4"/>
                        </a:solidFill>
                        <a:latin typeface="宋体"/>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53465">
                <a:tc>
                  <a:txBody>
                    <a:bodyPr/>
                    <a:lstStyle/>
                    <a:p>
                      <a:pPr algn="ctr" rtl="0" fontAlgn="ctr"/>
                      <a:r>
                        <a:rPr lang="zh-CN" altLang="en-US" sz="1600" b="1" i="0" u="none" strike="noStrike" dirty="0" smtClean="0">
                          <a:solidFill>
                            <a:schemeClr val="accent4"/>
                          </a:solidFill>
                          <a:latin typeface="宋体"/>
                        </a:rPr>
                        <a:t>必答题</a:t>
                      </a:r>
                      <a:endParaRPr lang="zh-CN" altLang="en-US" sz="1600" b="1" i="0" u="none" strike="noStrike" dirty="0">
                        <a:solidFill>
                          <a:schemeClr val="accent4"/>
                        </a:solidFill>
                        <a:latin typeface="宋体"/>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zh-CN" sz="1600" b="1" i="0" u="none" strike="noStrike" dirty="0" smtClean="0">
                          <a:solidFill>
                            <a:schemeClr val="accent4"/>
                          </a:solidFill>
                          <a:latin typeface="宋体"/>
                        </a:rPr>
                        <a:t> DRAA</a:t>
                      </a:r>
                      <a:r>
                        <a:rPr lang="zh-CN" altLang="en-US" sz="1600" b="1" i="0" u="none" strike="noStrike" dirty="0" smtClean="0">
                          <a:solidFill>
                            <a:schemeClr val="accent4"/>
                          </a:solidFill>
                          <a:latin typeface="宋体"/>
                        </a:rPr>
                        <a:t>规范及门户操作</a:t>
                      </a:r>
                      <a:endParaRPr lang="zh-CN" altLang="en-US" sz="1600" b="1" i="0" u="none" strike="noStrike" dirty="0">
                        <a:solidFill>
                          <a:schemeClr val="accent4"/>
                        </a:solidFill>
                        <a:latin typeface="宋体"/>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600" b="1" i="0" u="none" strike="noStrike" dirty="0" smtClean="0">
                          <a:solidFill>
                            <a:schemeClr val="accent4"/>
                          </a:solidFill>
                          <a:latin typeface="宋体"/>
                        </a:rPr>
                        <a:t>1</a:t>
                      </a:r>
                      <a:r>
                        <a:rPr lang="zh-CN" altLang="en-US" sz="1600" b="1" i="0" u="none" strike="noStrike" dirty="0" smtClean="0">
                          <a:solidFill>
                            <a:schemeClr val="accent4"/>
                          </a:solidFill>
                          <a:latin typeface="宋体"/>
                        </a:rPr>
                        <a:t>个</a:t>
                      </a:r>
                      <a:endParaRPr lang="zh-CN" altLang="en-US" sz="1600" b="1" i="0" u="none" strike="noStrike" dirty="0">
                        <a:solidFill>
                          <a:schemeClr val="accent4"/>
                        </a:solidFill>
                        <a:latin typeface="宋体"/>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600" b="1" i="0" u="none" strike="noStrike" dirty="0" smtClean="0">
                          <a:solidFill>
                            <a:schemeClr val="accent4"/>
                          </a:solidFill>
                          <a:latin typeface="宋体"/>
                        </a:rPr>
                        <a:t>4</a:t>
                      </a:r>
                      <a:r>
                        <a:rPr lang="zh-CN" altLang="en-US" sz="1600" b="1" i="0" u="none" strike="noStrike" dirty="0" smtClean="0">
                          <a:solidFill>
                            <a:schemeClr val="accent4"/>
                          </a:solidFill>
                          <a:latin typeface="宋体"/>
                        </a:rPr>
                        <a:t>题</a:t>
                      </a:r>
                      <a:endParaRPr lang="zh-CN" altLang="en-US" sz="1600" b="1" i="0" u="none" strike="noStrike" dirty="0">
                        <a:solidFill>
                          <a:schemeClr val="accent4"/>
                        </a:solidFill>
                        <a:latin typeface="宋体"/>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600" b="1" i="0" u="none" strike="noStrike" dirty="0" smtClean="0">
                          <a:solidFill>
                            <a:schemeClr val="accent4"/>
                          </a:solidFill>
                          <a:latin typeface="宋体"/>
                        </a:rPr>
                        <a:t>2</a:t>
                      </a:r>
                      <a:r>
                        <a:rPr lang="zh-CN" altLang="en-US" sz="1600" b="1" i="0" u="none" strike="noStrike" dirty="0" smtClean="0">
                          <a:solidFill>
                            <a:schemeClr val="accent4"/>
                          </a:solidFill>
                          <a:latin typeface="宋体"/>
                        </a:rPr>
                        <a:t>分*</a:t>
                      </a:r>
                      <a:r>
                        <a:rPr lang="en-US" altLang="zh-CN" sz="1600" b="1" i="0" u="none" strike="noStrike" dirty="0" smtClean="0">
                          <a:solidFill>
                            <a:schemeClr val="accent4"/>
                          </a:solidFill>
                          <a:latin typeface="宋体"/>
                        </a:rPr>
                        <a:t>1</a:t>
                      </a:r>
                      <a:r>
                        <a:rPr lang="zh-CN" altLang="en-US" sz="1600" b="1" i="0" u="none" strike="noStrike" dirty="0" smtClean="0">
                          <a:solidFill>
                            <a:schemeClr val="accent4"/>
                          </a:solidFill>
                          <a:latin typeface="宋体"/>
                        </a:rPr>
                        <a:t>题</a:t>
                      </a:r>
                      <a:endParaRPr lang="zh-CN" altLang="en-US" sz="1600" b="1" i="0" u="none" strike="noStrike" dirty="0">
                        <a:solidFill>
                          <a:schemeClr val="accent4"/>
                        </a:solidFill>
                        <a:latin typeface="宋体"/>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600" b="1" i="0" u="none" strike="noStrike" dirty="0" smtClean="0">
                          <a:solidFill>
                            <a:schemeClr val="accent4"/>
                          </a:solidFill>
                          <a:latin typeface="宋体"/>
                        </a:rPr>
                        <a:t>2</a:t>
                      </a:r>
                      <a:r>
                        <a:rPr lang="zh-CN" altLang="en-US" sz="1600" b="1" i="0" u="none" strike="noStrike" dirty="0" smtClean="0">
                          <a:solidFill>
                            <a:schemeClr val="accent4"/>
                          </a:solidFill>
                          <a:latin typeface="宋体"/>
                        </a:rPr>
                        <a:t>分*</a:t>
                      </a:r>
                      <a:r>
                        <a:rPr lang="en-US" altLang="zh-CN" sz="1600" b="1" i="0" u="none" strike="noStrike" dirty="0" smtClean="0">
                          <a:solidFill>
                            <a:schemeClr val="accent4"/>
                          </a:solidFill>
                          <a:latin typeface="宋体"/>
                        </a:rPr>
                        <a:t>2</a:t>
                      </a:r>
                      <a:r>
                        <a:rPr lang="zh-CN" altLang="en-US" sz="1600" b="1" i="0" u="none" strike="noStrike" dirty="0" smtClean="0">
                          <a:solidFill>
                            <a:schemeClr val="accent4"/>
                          </a:solidFill>
                          <a:latin typeface="宋体"/>
                        </a:rPr>
                        <a:t>题</a:t>
                      </a:r>
                      <a:endParaRPr lang="zh-CN" altLang="en-US" sz="1600" b="1" i="0" u="none" strike="noStrike" dirty="0">
                        <a:solidFill>
                          <a:schemeClr val="accent4"/>
                        </a:solidFill>
                        <a:latin typeface="宋体"/>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600" b="1" i="0" u="none" strike="noStrike" dirty="0" smtClean="0">
                          <a:solidFill>
                            <a:schemeClr val="accent4"/>
                          </a:solidFill>
                          <a:latin typeface="宋体"/>
                        </a:rPr>
                        <a:t>4</a:t>
                      </a:r>
                      <a:r>
                        <a:rPr lang="zh-CN" altLang="en-US" sz="1600" b="1" i="0" u="none" strike="noStrike" dirty="0" smtClean="0">
                          <a:solidFill>
                            <a:schemeClr val="accent4"/>
                          </a:solidFill>
                          <a:latin typeface="宋体"/>
                        </a:rPr>
                        <a:t>分*</a:t>
                      </a:r>
                      <a:r>
                        <a:rPr lang="en-US" altLang="zh-CN" sz="1600" b="1" i="0" u="none" strike="noStrike" dirty="0" smtClean="0">
                          <a:solidFill>
                            <a:schemeClr val="accent4"/>
                          </a:solidFill>
                          <a:latin typeface="宋体"/>
                        </a:rPr>
                        <a:t>1</a:t>
                      </a:r>
                      <a:r>
                        <a:rPr lang="zh-CN" altLang="en-US" sz="1600" b="1" i="0" u="none" strike="noStrike" dirty="0" smtClean="0">
                          <a:solidFill>
                            <a:schemeClr val="accent4"/>
                          </a:solidFill>
                          <a:latin typeface="宋体"/>
                        </a:rPr>
                        <a:t>题</a:t>
                      </a:r>
                      <a:endParaRPr lang="en-US" altLang="zh-CN" sz="1600" b="1" i="0" u="none" strike="noStrike" dirty="0" smtClean="0">
                        <a:solidFill>
                          <a:schemeClr val="accent4"/>
                        </a:solidFill>
                        <a:latin typeface="宋体"/>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53465">
                <a:tc>
                  <a:txBody>
                    <a:bodyPr/>
                    <a:lstStyle/>
                    <a:p>
                      <a:pPr algn="ctr" rtl="0" fontAlgn="ctr"/>
                      <a:r>
                        <a:rPr lang="zh-CN" altLang="en-US" sz="1600" b="1" i="0" u="none" strike="noStrike" dirty="0">
                          <a:solidFill>
                            <a:schemeClr val="accent4"/>
                          </a:solidFill>
                          <a:latin typeface="宋体"/>
                        </a:rPr>
                        <a:t>附加题</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zh-CN" sz="1600" b="1" i="0" u="none" strike="noStrike" dirty="0" smtClean="0">
                          <a:solidFill>
                            <a:schemeClr val="accent4"/>
                          </a:solidFill>
                          <a:latin typeface="宋体"/>
                        </a:rPr>
                        <a:t> CALIS</a:t>
                      </a:r>
                      <a:r>
                        <a:rPr lang="zh-CN" altLang="en-US" sz="1600" b="1" i="0" u="none" strike="noStrike" dirty="0" smtClean="0">
                          <a:solidFill>
                            <a:schemeClr val="accent4"/>
                          </a:solidFill>
                          <a:latin typeface="宋体"/>
                        </a:rPr>
                        <a:t>、</a:t>
                      </a:r>
                      <a:r>
                        <a:rPr lang="en-US" altLang="zh-CN" sz="1600" b="1" i="0" u="none" strike="noStrike" dirty="0" smtClean="0">
                          <a:solidFill>
                            <a:schemeClr val="accent4"/>
                          </a:solidFill>
                          <a:latin typeface="宋体"/>
                        </a:rPr>
                        <a:t>CASHL</a:t>
                      </a:r>
                      <a:r>
                        <a:rPr lang="zh-CN" altLang="en-US" sz="1600" b="1" i="0" u="none" strike="noStrike" dirty="0" smtClean="0">
                          <a:solidFill>
                            <a:schemeClr val="accent4"/>
                          </a:solidFill>
                          <a:latin typeface="宋体"/>
                        </a:rPr>
                        <a:t>培训</a:t>
                      </a:r>
                      <a:endParaRPr lang="zh-CN" altLang="en-US" sz="1600" b="1" i="0" u="none" strike="noStrike" dirty="0">
                        <a:solidFill>
                          <a:schemeClr val="accent4"/>
                        </a:solidFill>
                        <a:latin typeface="宋体"/>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600" b="1" i="0" u="none" strike="noStrike" dirty="0" smtClean="0">
                          <a:solidFill>
                            <a:schemeClr val="accent4"/>
                          </a:solidFill>
                          <a:latin typeface="宋体"/>
                        </a:rPr>
                        <a:t>1</a:t>
                      </a:r>
                      <a:r>
                        <a:rPr lang="zh-CN" altLang="en-US" sz="1600" b="1" i="0" u="none" strike="noStrike" dirty="0" smtClean="0">
                          <a:solidFill>
                            <a:schemeClr val="accent4"/>
                          </a:solidFill>
                          <a:latin typeface="宋体"/>
                        </a:rPr>
                        <a:t>个</a:t>
                      </a:r>
                      <a:endParaRPr lang="zh-CN" altLang="en-US" sz="1600" b="1" i="0" u="none" strike="noStrike" dirty="0">
                        <a:solidFill>
                          <a:schemeClr val="accent4"/>
                        </a:solidFill>
                        <a:latin typeface="宋体"/>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600" b="1" i="0" u="none" strike="noStrike" dirty="0" smtClean="0">
                          <a:solidFill>
                            <a:schemeClr val="accent4"/>
                          </a:solidFill>
                          <a:latin typeface="宋体"/>
                        </a:rPr>
                        <a:t>4</a:t>
                      </a:r>
                      <a:r>
                        <a:rPr lang="zh-CN" altLang="en-US" sz="1600" b="1" i="0" u="none" strike="noStrike" dirty="0" smtClean="0">
                          <a:solidFill>
                            <a:schemeClr val="accent4"/>
                          </a:solidFill>
                          <a:latin typeface="宋体"/>
                        </a:rPr>
                        <a:t>题</a:t>
                      </a:r>
                      <a:endParaRPr lang="zh-CN" altLang="en-US" sz="1600" b="1" i="0" u="none" strike="noStrike" dirty="0">
                        <a:solidFill>
                          <a:schemeClr val="accent4"/>
                        </a:solidFill>
                        <a:latin typeface="宋体"/>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600" b="1" i="0" u="none" strike="noStrike" dirty="0" smtClean="0">
                          <a:solidFill>
                            <a:schemeClr val="accent4"/>
                          </a:solidFill>
                          <a:latin typeface="宋体"/>
                        </a:rPr>
                        <a:t>2</a:t>
                      </a:r>
                      <a:r>
                        <a:rPr lang="zh-CN" altLang="en-US" sz="1600" b="1" i="0" u="none" strike="noStrike" dirty="0" smtClean="0">
                          <a:solidFill>
                            <a:schemeClr val="accent4"/>
                          </a:solidFill>
                          <a:latin typeface="宋体"/>
                        </a:rPr>
                        <a:t>分*</a:t>
                      </a:r>
                      <a:r>
                        <a:rPr lang="en-US" altLang="zh-CN" sz="1600" b="1" i="0" u="none" strike="noStrike" dirty="0" smtClean="0">
                          <a:solidFill>
                            <a:schemeClr val="accent4"/>
                          </a:solidFill>
                          <a:latin typeface="宋体"/>
                        </a:rPr>
                        <a:t>1</a:t>
                      </a:r>
                      <a:r>
                        <a:rPr lang="zh-CN" altLang="en-US" sz="1600" b="1" i="0" u="none" strike="noStrike" dirty="0" smtClean="0">
                          <a:solidFill>
                            <a:schemeClr val="accent4"/>
                          </a:solidFill>
                          <a:latin typeface="宋体"/>
                        </a:rPr>
                        <a:t>题</a:t>
                      </a:r>
                      <a:endParaRPr lang="zh-CN" altLang="en-US" sz="1600" b="1" i="0" u="none" strike="noStrike" dirty="0">
                        <a:solidFill>
                          <a:schemeClr val="accent4"/>
                        </a:solidFill>
                        <a:latin typeface="宋体"/>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600" b="1" i="0" u="none" strike="noStrike" dirty="0" smtClean="0">
                          <a:solidFill>
                            <a:schemeClr val="accent4"/>
                          </a:solidFill>
                          <a:latin typeface="宋体"/>
                        </a:rPr>
                        <a:t>2</a:t>
                      </a:r>
                      <a:r>
                        <a:rPr lang="zh-CN" altLang="en-US" sz="1600" b="1" i="0" u="none" strike="noStrike" dirty="0" smtClean="0">
                          <a:solidFill>
                            <a:schemeClr val="accent4"/>
                          </a:solidFill>
                          <a:latin typeface="宋体"/>
                        </a:rPr>
                        <a:t>分*</a:t>
                      </a:r>
                      <a:r>
                        <a:rPr lang="en-US" altLang="zh-CN" sz="1600" b="1" i="0" u="none" strike="noStrike" dirty="0" smtClean="0">
                          <a:solidFill>
                            <a:schemeClr val="accent4"/>
                          </a:solidFill>
                          <a:latin typeface="宋体"/>
                        </a:rPr>
                        <a:t>2</a:t>
                      </a:r>
                      <a:r>
                        <a:rPr lang="zh-CN" altLang="en-US" sz="1600" b="1" i="0" u="none" strike="noStrike" dirty="0" smtClean="0">
                          <a:solidFill>
                            <a:schemeClr val="accent4"/>
                          </a:solidFill>
                          <a:latin typeface="宋体"/>
                        </a:rPr>
                        <a:t>题</a:t>
                      </a:r>
                      <a:endParaRPr lang="zh-CN" altLang="en-US" sz="1600" b="1" i="0" u="none" strike="noStrike" dirty="0">
                        <a:solidFill>
                          <a:schemeClr val="accent4"/>
                        </a:solidFill>
                        <a:latin typeface="宋体"/>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600" b="1" i="0" u="none" strike="noStrike" dirty="0" smtClean="0">
                          <a:solidFill>
                            <a:schemeClr val="accent4"/>
                          </a:solidFill>
                          <a:latin typeface="宋体"/>
                        </a:rPr>
                        <a:t>4</a:t>
                      </a:r>
                      <a:r>
                        <a:rPr lang="zh-CN" altLang="en-US" sz="1600" b="1" i="0" u="none" strike="noStrike" dirty="0" smtClean="0">
                          <a:solidFill>
                            <a:schemeClr val="accent4"/>
                          </a:solidFill>
                          <a:latin typeface="宋体"/>
                        </a:rPr>
                        <a:t>分*</a:t>
                      </a:r>
                      <a:r>
                        <a:rPr lang="en-US" altLang="zh-CN" sz="1600" b="1" i="0" u="none" strike="noStrike" dirty="0" smtClean="0">
                          <a:solidFill>
                            <a:schemeClr val="accent4"/>
                          </a:solidFill>
                          <a:latin typeface="宋体"/>
                        </a:rPr>
                        <a:t>1</a:t>
                      </a:r>
                      <a:r>
                        <a:rPr lang="zh-CN" altLang="en-US" sz="1600" b="1" i="0" u="none" strike="noStrike" dirty="0" smtClean="0">
                          <a:solidFill>
                            <a:schemeClr val="accent4"/>
                          </a:solidFill>
                          <a:latin typeface="宋体"/>
                        </a:rPr>
                        <a:t>题</a:t>
                      </a:r>
                      <a:endParaRPr lang="en-US" altLang="zh-CN" sz="1600" b="1" i="0" u="none" strike="noStrike" dirty="0" smtClean="0">
                        <a:solidFill>
                          <a:schemeClr val="accent4"/>
                        </a:solidFill>
                        <a:latin typeface="宋体"/>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13" name="爆炸形 1 12"/>
          <p:cNvSpPr/>
          <p:nvPr/>
        </p:nvSpPr>
        <p:spPr bwMode="auto">
          <a:xfrm>
            <a:off x="7088839" y="1190625"/>
            <a:ext cx="1619732" cy="979314"/>
          </a:xfrm>
          <a:prstGeom prst="irregularSeal1">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spcBef>
                <a:spcPct val="50000"/>
              </a:spcBef>
              <a:defRPr/>
            </a:pPr>
            <a:r>
              <a:rPr lang="zh-CN" altLang="en-US" sz="3200" dirty="0" smtClean="0">
                <a:ln w="6600">
                  <a:solidFill>
                    <a:schemeClr val="bg1">
                      <a:lumMod val="95000"/>
                    </a:schemeClr>
                  </a:solidFill>
                  <a:prstDash val="solid"/>
                </a:ln>
                <a:solidFill>
                  <a:srgbClr val="FFC000"/>
                </a:solidFill>
                <a:effectLst>
                  <a:outerShdw dist="38100" dir="2700000" algn="tl" rotWithShape="0">
                    <a:schemeClr val="accent2"/>
                  </a:outerShdw>
                </a:effectLst>
                <a:latin typeface="微软雅黑" panose="020B0503020204020204" pitchFamily="34" charset="-122"/>
                <a:ea typeface="微软雅黑" panose="020B0503020204020204" pitchFamily="34" charset="-122"/>
              </a:rPr>
              <a:t>注意</a:t>
            </a:r>
            <a:endParaRPr lang="zh-CN" altLang="en-US" sz="3200" dirty="0">
              <a:ln w="6600">
                <a:solidFill>
                  <a:schemeClr val="bg1">
                    <a:lumMod val="95000"/>
                  </a:schemeClr>
                </a:solidFill>
                <a:prstDash val="solid"/>
              </a:ln>
              <a:solidFill>
                <a:srgbClr val="FFC000"/>
              </a:solidFill>
              <a:effectLst>
                <a:outerShdw dist="38100" dir="2700000" algn="tl" rotWithShape="0">
                  <a:schemeClr val="accent2"/>
                </a:outerShdw>
              </a:effectLst>
              <a:latin typeface="微软雅黑" panose="020B0503020204020204" pitchFamily="34" charset="-122"/>
              <a:ea typeface="微软雅黑" panose="020B0503020204020204" pitchFamily="34" charset="-122"/>
            </a:endParaRPr>
          </a:p>
        </p:txBody>
      </p:sp>
      <p:sp>
        <p:nvSpPr>
          <p:cNvPr id="8" name="TextBox 7"/>
          <p:cNvSpPr txBox="1"/>
          <p:nvPr/>
        </p:nvSpPr>
        <p:spPr>
          <a:xfrm>
            <a:off x="537028" y="5573486"/>
            <a:ext cx="8171543" cy="369332"/>
          </a:xfrm>
          <a:prstGeom prst="rect">
            <a:avLst/>
          </a:prstGeom>
          <a:noFill/>
        </p:spPr>
        <p:txBody>
          <a:bodyPr>
            <a:spAutoFit/>
          </a:bodyPr>
          <a:lstStyle/>
          <a:p>
            <a:pPr>
              <a:spcBef>
                <a:spcPct val="50000"/>
              </a:spcBef>
              <a:defRPr/>
            </a:pPr>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 </a:t>
            </a:r>
            <a:r>
              <a:rPr lang="en-US" altLang="zh-C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TIPS</a:t>
            </a:r>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：数据库商出题将结合培训内容</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，培训</a:t>
            </a:r>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时会根据考题进行针对性讲解！</a:t>
            </a:r>
            <a:endParaRPr lang="zh-CN" altLang="en-US" dirty="0">
              <a:latin typeface="微软雅黑" panose="020B0503020204020204" pitchFamily="34" charset="-122"/>
              <a:ea typeface="微软雅黑" panose="020B0503020204020204" pitchFamily="34" charset="-122"/>
            </a:endParaRPr>
          </a:p>
        </p:txBody>
      </p:sp>
      <p:sp>
        <p:nvSpPr>
          <p:cNvPr id="9" name="Rectangle 2"/>
          <p:cNvSpPr>
            <a:spLocks noChangeArrowheads="1"/>
          </p:cNvSpPr>
          <p:nvPr/>
        </p:nvSpPr>
        <p:spPr bwMode="auto">
          <a:xfrm>
            <a:off x="536575" y="254479"/>
            <a:ext cx="7509165" cy="8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tIns="165048" bIns="165048" anchor="ctr">
            <a:spAutoFit/>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rPr>
              <a:t>二</a:t>
            </a:r>
            <a:r>
              <a:rPr lang="zh-CN" altLang="en-US" sz="3200" b="1" dirty="0" smtClean="0">
                <a:solidFill>
                  <a:schemeClr val="bg1"/>
                </a:solidFill>
                <a:latin typeface="微软雅黑" panose="020B0503020204020204" pitchFamily="34" charset="-122"/>
                <a:ea typeface="微软雅黑" panose="020B0503020204020204" pitchFamily="34" charset="-122"/>
              </a:rPr>
              <a:t>、如何报名参加培训证书资格考试？</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536575" y="5942818"/>
            <a:ext cx="4857859" cy="854080"/>
          </a:xfrm>
          <a:prstGeom prst="rect">
            <a:avLst/>
          </a:prstGeom>
        </p:spPr>
        <p:txBody>
          <a:bodyPr wrap="square">
            <a:spAutoFit/>
          </a:bodyPr>
          <a:lstStyle/>
          <a:p>
            <a:pPr algn="ctr">
              <a:lnSpc>
                <a:spcPct val="150000"/>
              </a:lnSpc>
              <a:spcAft>
                <a:spcPts val="0"/>
              </a:spcAft>
            </a:pPr>
            <a:r>
              <a:rPr lang="zh-CN" altLang="en-US" sz="16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如想报名参加考试，请联系</a:t>
            </a:r>
            <a:r>
              <a:rPr lang="en-US" altLang="zh-CN" sz="16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CALIS</a:t>
            </a:r>
            <a:r>
              <a:rPr lang="zh-CN" altLang="en-US" sz="16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管理中心</a:t>
            </a:r>
            <a:r>
              <a:rPr lang="en-US" altLang="zh-CN" sz="16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 </a:t>
            </a:r>
          </a:p>
          <a:p>
            <a:pPr algn="ctr">
              <a:lnSpc>
                <a:spcPct val="150000"/>
              </a:lnSpc>
              <a:spcAft>
                <a:spcPts val="0"/>
              </a:spcAft>
            </a:pPr>
            <a:r>
              <a:rPr lang="zh-CN" altLang="en-US" sz="17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邹纹</a:t>
            </a:r>
            <a:r>
              <a:rPr lang="zh-CN" altLang="en-US" sz="17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 </a:t>
            </a:r>
            <a:r>
              <a:rPr lang="en-US" altLang="zh-CN" sz="17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010-62754701 </a:t>
            </a:r>
            <a:r>
              <a:rPr lang="en-US" altLang="zh-CN" sz="17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hlinkClick r:id="rId3"/>
              </a:rPr>
              <a:t>zouw@calis.edu.cn</a:t>
            </a:r>
            <a:r>
              <a:rPr lang="en-US" altLang="zh-CN" sz="17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 </a:t>
            </a:r>
            <a:r>
              <a:rPr lang="en-US" altLang="zh-CN" sz="17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 </a:t>
            </a:r>
            <a:endParaRPr lang="zh-CN" altLang="en-US" sz="17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2104" t="5463" r="-2104" b="35648"/>
          <a:stretch/>
        </p:blipFill>
        <p:spPr>
          <a:xfrm>
            <a:off x="5342740" y="1820747"/>
            <a:ext cx="3168981" cy="4038600"/>
          </a:xfrm>
          <a:prstGeom prst="rect">
            <a:avLst/>
          </a:prstGeom>
        </p:spPr>
      </p:pic>
      <p:sp>
        <p:nvSpPr>
          <p:cNvPr id="11266" name="Rectangle 2"/>
          <p:cNvSpPr>
            <a:spLocks noChangeArrowheads="1"/>
          </p:cNvSpPr>
          <p:nvPr/>
        </p:nvSpPr>
        <p:spPr bwMode="auto">
          <a:xfrm>
            <a:off x="735013" y="241169"/>
            <a:ext cx="3057247" cy="8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tIns="165048" bIns="165048" anchor="ctr">
            <a:spAutoFit/>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spcBef>
                <a:spcPct val="50000"/>
              </a:spcBef>
            </a:pPr>
            <a:r>
              <a:rPr lang="zh-CN" altLang="en-US" sz="3200" b="1" dirty="0" smtClean="0">
                <a:solidFill>
                  <a:schemeClr val="bg1"/>
                </a:solidFill>
                <a:latin typeface="微软雅黑" panose="020B0503020204020204" pitchFamily="34" charset="-122"/>
                <a:ea typeface="微软雅黑" panose="020B0503020204020204" pitchFamily="34" charset="-122"/>
              </a:rPr>
              <a:t>如何获得考勤分</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1267" name="Rectangle 3"/>
          <p:cNvSpPr>
            <a:spLocks noChangeArrowheads="1"/>
          </p:cNvSpPr>
          <p:nvPr/>
        </p:nvSpPr>
        <p:spPr bwMode="auto">
          <a:xfrm>
            <a:off x="278537" y="1484345"/>
            <a:ext cx="4766089" cy="384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74625" indent="2032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nSpc>
                <a:spcPct val="120000"/>
              </a:lnSpc>
              <a:spcBef>
                <a:spcPct val="50000"/>
              </a:spcBef>
            </a:pPr>
            <a:r>
              <a:rPr lang="zh-CN" altLang="en-US" sz="2000" b="1" dirty="0" smtClean="0">
                <a:solidFill>
                  <a:srgbClr val="002060"/>
                </a:solidFill>
                <a:latin typeface="微软雅黑" panose="020B0503020204020204" pitchFamily="34" charset="-122"/>
                <a:ea typeface="微软雅黑" panose="020B0503020204020204" pitchFamily="34" charset="-122"/>
              </a:rPr>
              <a:t>    本</a:t>
            </a:r>
            <a:r>
              <a:rPr lang="zh-CN" altLang="en-US" sz="2000" b="1" dirty="0">
                <a:solidFill>
                  <a:srgbClr val="002060"/>
                </a:solidFill>
                <a:latin typeface="微软雅黑" panose="020B0503020204020204" pitchFamily="34" charset="-122"/>
                <a:ea typeface="微软雅黑" panose="020B0503020204020204" pitchFamily="34" charset="-122"/>
              </a:rPr>
              <a:t>次培训周使用“腾讯会议”企业版账号进行在线培训，</a:t>
            </a:r>
            <a:r>
              <a:rPr lang="zh-CN" altLang="en-US" sz="2000" b="1" dirty="0" smtClean="0">
                <a:solidFill>
                  <a:srgbClr val="002060"/>
                </a:solidFill>
                <a:latin typeface="微软雅黑" panose="020B0503020204020204" pitchFamily="34" charset="-122"/>
                <a:ea typeface="微软雅黑" panose="020B0503020204020204" pitchFamily="34" charset="-122"/>
              </a:rPr>
              <a:t>需要代表提前激活企业版账号，用手机验证码方式登录，进入指定教室。</a:t>
            </a:r>
            <a:r>
              <a:rPr lang="zh-CN" altLang="en-US" sz="2000" b="1" dirty="0" smtClean="0">
                <a:solidFill>
                  <a:srgbClr val="C00000"/>
                </a:solidFill>
                <a:latin typeface="微软雅黑" panose="020B0503020204020204" pitchFamily="34" charset="-122"/>
                <a:ea typeface="微软雅黑" panose="020B0503020204020204" pitchFamily="34" charset="-122"/>
              </a:rPr>
              <a:t>具体会议号请查询会议主页日程安排</a:t>
            </a:r>
            <a:r>
              <a:rPr lang="zh-CN" altLang="en-US" sz="2000" b="1" dirty="0" smtClean="0">
                <a:solidFill>
                  <a:srgbClr val="002060"/>
                </a:solidFill>
                <a:latin typeface="微软雅黑" panose="020B0503020204020204" pitchFamily="34" charset="-122"/>
                <a:ea typeface="微软雅黑" panose="020B0503020204020204" pitchFamily="34" charset="-122"/>
              </a:rPr>
              <a:t>。</a:t>
            </a:r>
            <a:endParaRPr lang="en-US" altLang="zh-CN" sz="2000" b="1" dirty="0">
              <a:solidFill>
                <a:schemeClr val="accent6"/>
              </a:solidFill>
              <a:latin typeface="微软雅黑" panose="020B0503020204020204" pitchFamily="34" charset="-122"/>
              <a:ea typeface="微软雅黑" panose="020B0503020204020204" pitchFamily="34" charset="-122"/>
            </a:endParaRPr>
          </a:p>
          <a:p>
            <a:pPr>
              <a:lnSpc>
                <a:spcPct val="120000"/>
              </a:lnSpc>
              <a:spcBef>
                <a:spcPct val="50000"/>
              </a:spcBef>
            </a:pPr>
            <a:r>
              <a:rPr lang="en-US" altLang="zh-CN" sz="2000" b="1" dirty="0" smtClean="0">
                <a:solidFill>
                  <a:schemeClr val="accent6"/>
                </a:solidFill>
                <a:latin typeface="微软雅黑" panose="020B0503020204020204" pitchFamily="34" charset="-122"/>
                <a:ea typeface="微软雅黑" panose="020B0503020204020204" pitchFamily="34" charset="-122"/>
              </a:rPr>
              <a:t>    </a:t>
            </a:r>
            <a:r>
              <a:rPr lang="zh-CN" altLang="en-US" sz="2000" b="1" dirty="0" smtClean="0">
                <a:solidFill>
                  <a:srgbClr val="002060"/>
                </a:solidFill>
                <a:latin typeface="微软雅黑" panose="020B0503020204020204" pitchFamily="34" charset="-122"/>
                <a:ea typeface="微软雅黑" panose="020B0503020204020204" pitchFamily="34" charset="-122"/>
              </a:rPr>
              <a:t>每场培训前</a:t>
            </a:r>
            <a:r>
              <a:rPr lang="en-US" altLang="zh-CN" sz="2000" b="1" dirty="0" smtClean="0">
                <a:solidFill>
                  <a:srgbClr val="002060"/>
                </a:solidFill>
                <a:latin typeface="微软雅黑" panose="020B0503020204020204" pitchFamily="34" charset="-122"/>
                <a:ea typeface="微软雅黑" panose="020B0503020204020204" pitchFamily="34" charset="-122"/>
              </a:rPr>
              <a:t>10</a:t>
            </a:r>
            <a:r>
              <a:rPr lang="zh-CN" altLang="en-US" sz="2000" b="1" dirty="0" smtClean="0">
                <a:solidFill>
                  <a:srgbClr val="002060"/>
                </a:solidFill>
                <a:latin typeface="微软雅黑" panose="020B0503020204020204" pitchFamily="34" charset="-122"/>
                <a:ea typeface="微软雅黑" panose="020B0503020204020204" pitchFamily="34" charset="-122"/>
              </a:rPr>
              <a:t>分钟，开始签到（每场培训均需签到） 。签到步骤：</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marL="457200" indent="-457200">
              <a:lnSpc>
                <a:spcPct val="120000"/>
              </a:lnSpc>
              <a:spcBef>
                <a:spcPct val="50000"/>
              </a:spcBef>
              <a:buFont typeface="+mj-lt"/>
              <a:buAutoNum type="arabicPeriod"/>
            </a:pPr>
            <a:r>
              <a:rPr lang="zh-CN" altLang="en-US" sz="2000" b="1" u="sng"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微信扫描</a:t>
            </a:r>
            <a:r>
              <a:rPr lang="zh-CN" altLang="en-US" sz="2000" b="1" dirty="0" smtClean="0">
                <a:solidFill>
                  <a:srgbClr val="002060"/>
                </a:solidFill>
                <a:latin typeface="微软雅黑" panose="020B0503020204020204" pitchFamily="34" charset="-122"/>
                <a:ea typeface="微软雅黑" panose="020B0503020204020204" pitchFamily="34" charset="-122"/>
              </a:rPr>
              <a:t>厂商提供的课程</a:t>
            </a:r>
            <a:r>
              <a:rPr lang="zh-CN" altLang="en-US" sz="2000" b="1" u="sng"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“签到码</a:t>
            </a:r>
            <a:r>
              <a:rPr lang="zh-CN" altLang="en-US" sz="2000" b="1" u="sng"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2000" b="1" u="sng"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457200" indent="-457200">
              <a:lnSpc>
                <a:spcPct val="120000"/>
              </a:lnSpc>
              <a:spcBef>
                <a:spcPct val="50000"/>
              </a:spcBef>
              <a:buFont typeface="+mj-lt"/>
              <a:buAutoNum type="arabicPeriod"/>
            </a:pPr>
            <a:r>
              <a:rPr lang="zh-CN" altLang="en-US" sz="2000" b="1" dirty="0" smtClean="0">
                <a:solidFill>
                  <a:srgbClr val="002060"/>
                </a:solidFill>
                <a:latin typeface="微软雅黑" panose="020B0503020204020204" pitchFamily="34" charset="-122"/>
                <a:ea typeface="微软雅黑" panose="020B0503020204020204" pitchFamily="34" charset="-122"/>
              </a:rPr>
              <a:t>输入注册号和密码，点击</a:t>
            </a:r>
            <a:r>
              <a:rPr lang="zh-CN" altLang="en-US" sz="2000" b="1" u="sng"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“签到”</a:t>
            </a:r>
          </a:p>
        </p:txBody>
      </p:sp>
      <p:sp>
        <p:nvSpPr>
          <p:cNvPr id="11268" name="Rectangle 5"/>
          <p:cNvSpPr>
            <a:spLocks noChangeArrowheads="1"/>
          </p:cNvSpPr>
          <p:nvPr/>
        </p:nvSpPr>
        <p:spPr bwMode="auto">
          <a:xfrm>
            <a:off x="4425950" y="-153988"/>
            <a:ext cx="292100" cy="3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gn="ctr">
              <a:spcBef>
                <a:spcPct val="50000"/>
              </a:spcBef>
            </a:pPr>
            <a:r>
              <a:rPr lang="zh-CN" altLang="zh-CN" sz="1400" b="1">
                <a:solidFill>
                  <a:srgbClr val="000033"/>
                </a:solidFill>
                <a:latin typeface="微软雅黑" panose="020B0503020204020204" pitchFamily="34" charset="-122"/>
                <a:ea typeface="微软雅黑" panose="020B0503020204020204" pitchFamily="34" charset="-122"/>
              </a:rPr>
              <a:t>: </a:t>
            </a:r>
            <a:endParaRPr lang="zh-CN" altLang="zh-CN">
              <a:latin typeface="微软雅黑" panose="020B0503020204020204" pitchFamily="34" charset="-122"/>
              <a:ea typeface="微软雅黑" panose="020B0503020204020204" pitchFamily="34" charset="-122"/>
            </a:endParaRPr>
          </a:p>
        </p:txBody>
      </p:sp>
      <p:sp>
        <p:nvSpPr>
          <p:cNvPr id="13" name="爆炸形 1 12"/>
          <p:cNvSpPr/>
          <p:nvPr/>
        </p:nvSpPr>
        <p:spPr bwMode="auto">
          <a:xfrm>
            <a:off x="7419255" y="1058688"/>
            <a:ext cx="1619732" cy="979314"/>
          </a:xfrm>
          <a:prstGeom prst="irregularSeal1">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spcBef>
                <a:spcPct val="50000"/>
              </a:spcBef>
              <a:defRPr/>
            </a:pPr>
            <a:r>
              <a:rPr lang="zh-CN" altLang="en-US" sz="3200" dirty="0" smtClean="0">
                <a:ln w="6600">
                  <a:solidFill>
                    <a:schemeClr val="bg1">
                      <a:lumMod val="95000"/>
                    </a:schemeClr>
                  </a:solidFill>
                  <a:prstDash val="solid"/>
                </a:ln>
                <a:solidFill>
                  <a:srgbClr val="FFC000"/>
                </a:solidFill>
                <a:effectLst>
                  <a:outerShdw dist="38100" dir="2700000" algn="tl" rotWithShape="0">
                    <a:schemeClr val="accent2"/>
                  </a:outerShdw>
                </a:effectLst>
                <a:latin typeface="微软雅黑" panose="020B0503020204020204" pitchFamily="34" charset="-122"/>
                <a:ea typeface="微软雅黑" panose="020B0503020204020204" pitchFamily="34" charset="-122"/>
              </a:rPr>
              <a:t>注意</a:t>
            </a:r>
            <a:endParaRPr lang="zh-CN" altLang="en-US" sz="3200" dirty="0">
              <a:ln w="6600">
                <a:solidFill>
                  <a:schemeClr val="bg1">
                    <a:lumMod val="95000"/>
                  </a:schemeClr>
                </a:solidFill>
                <a:prstDash val="solid"/>
              </a:ln>
              <a:solidFill>
                <a:srgbClr val="FFC000"/>
              </a:solidFill>
              <a:effectLst>
                <a:outerShdw dist="38100" dir="2700000" algn="tl" rotWithShape="0">
                  <a:schemeClr val="accent2"/>
                </a:outerShdw>
              </a:effectLst>
              <a:latin typeface="微软雅黑" panose="020B0503020204020204" pitchFamily="34" charset="-122"/>
              <a:ea typeface="微软雅黑" panose="020B0503020204020204" pitchFamily="34" charset="-122"/>
            </a:endParaRPr>
          </a:p>
        </p:txBody>
      </p:sp>
      <p:sp>
        <p:nvSpPr>
          <p:cNvPr id="8" name="TextBox 7"/>
          <p:cNvSpPr txBox="1"/>
          <p:nvPr/>
        </p:nvSpPr>
        <p:spPr>
          <a:xfrm>
            <a:off x="340178" y="5561810"/>
            <a:ext cx="8171543" cy="861774"/>
          </a:xfrm>
          <a:prstGeom prst="rect">
            <a:avLst/>
          </a:prstGeom>
          <a:noFill/>
        </p:spPr>
        <p:txBody>
          <a:bodyPr>
            <a:spAutoFit/>
          </a:bodyPr>
          <a:lstStyle/>
          <a:p>
            <a:pPr>
              <a:spcBef>
                <a:spcPct val="50000"/>
              </a:spcBef>
              <a:defRPr/>
            </a:pPr>
            <a:r>
              <a:rPr lang="en-US" altLang="zh-CN"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TIPS</a:t>
            </a:r>
            <a:r>
              <a:rPr lang="zh-CN" alt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a:t>
            </a:r>
            <a:r>
              <a:rPr lang="en-US" altLang="zh-CN"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AB</a:t>
            </a:r>
            <a:r>
              <a:rPr lang="zh-CN" alt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两教室同时间段，仅能签到</a:t>
            </a:r>
            <a:r>
              <a:rPr lang="en-US" altLang="zh-CN"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1</a:t>
            </a:r>
            <a:r>
              <a:rPr lang="zh-CN" alt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场。</a:t>
            </a:r>
            <a:endParaRPr lang="en-US" altLang="zh-CN"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a:p>
            <a:pPr>
              <a:spcBef>
                <a:spcPct val="50000"/>
              </a:spcBef>
              <a:defRPr/>
            </a:pPr>
            <a:r>
              <a:rPr lang="en-US" altLang="zh-CN"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DRAA</a:t>
            </a: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a:t>
            </a:r>
            <a:r>
              <a:rPr lang="en-US" altLang="zh-CN"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CALIS</a:t>
            </a: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和</a:t>
            </a:r>
            <a:r>
              <a:rPr lang="en-US" altLang="zh-CN"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CASHL</a:t>
            </a: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培训时，不用</a:t>
            </a:r>
            <a:r>
              <a:rPr lang="zh-CN" alt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签到</a:t>
            </a:r>
            <a:endParaRPr lang="zh-CN" altLang="en-US" sz="2400" dirty="0">
              <a:latin typeface="微软雅黑" panose="020B0503020204020204" pitchFamily="34" charset="-122"/>
              <a:ea typeface="微软雅黑" panose="020B0503020204020204" pitchFamily="34" charset="-122"/>
            </a:endParaRPr>
          </a:p>
        </p:txBody>
      </p:sp>
      <p:sp>
        <p:nvSpPr>
          <p:cNvPr id="9" name="横卷形 8"/>
          <p:cNvSpPr/>
          <p:nvPr/>
        </p:nvSpPr>
        <p:spPr bwMode="auto">
          <a:xfrm>
            <a:off x="6311451" y="4436829"/>
            <a:ext cx="2622999" cy="425339"/>
          </a:xfrm>
          <a:prstGeom prst="horizontalScroll">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spcBef>
                <a:spcPct val="50000"/>
              </a:spcBef>
              <a:defRPr/>
            </a:pPr>
            <a:r>
              <a:rPr lang="zh-CN" altLang="en-US" sz="2000" dirty="0">
                <a:ln w="6600">
                  <a:solidFill>
                    <a:schemeClr val="bg1">
                      <a:lumMod val="95000"/>
                    </a:schemeClr>
                  </a:solidFill>
                  <a:prstDash val="solid"/>
                </a:ln>
                <a:solidFill>
                  <a:srgbClr val="FFC000"/>
                </a:solidFill>
                <a:effectLst>
                  <a:outerShdw dist="38100" dir="2700000" algn="tl" rotWithShape="0">
                    <a:schemeClr val="accent2"/>
                  </a:outerShdw>
                </a:effectLst>
                <a:latin typeface="微软雅黑" panose="020B0503020204020204" pitchFamily="34" charset="-122"/>
                <a:ea typeface="微软雅黑" panose="020B0503020204020204" pitchFamily="34" charset="-122"/>
              </a:rPr>
              <a:t>每</a:t>
            </a:r>
            <a:r>
              <a:rPr lang="zh-CN" altLang="en-US" sz="2000" dirty="0" smtClean="0">
                <a:ln w="6600">
                  <a:solidFill>
                    <a:schemeClr val="bg1">
                      <a:lumMod val="95000"/>
                    </a:schemeClr>
                  </a:solidFill>
                  <a:prstDash val="solid"/>
                </a:ln>
                <a:solidFill>
                  <a:srgbClr val="FFC000"/>
                </a:solidFill>
                <a:effectLst>
                  <a:outerShdw dist="38100" dir="2700000" algn="tl" rotWithShape="0">
                    <a:schemeClr val="accent2"/>
                  </a:outerShdw>
                </a:effectLst>
                <a:latin typeface="微软雅黑" panose="020B0503020204020204" pitchFamily="34" charset="-122"/>
                <a:ea typeface="微软雅黑" panose="020B0503020204020204" pitchFamily="34" charset="-122"/>
              </a:rPr>
              <a:t>场签到码不一样</a:t>
            </a:r>
            <a:endParaRPr lang="zh-CN" altLang="en-US" sz="2000" dirty="0">
              <a:ln w="6600">
                <a:solidFill>
                  <a:schemeClr val="bg1">
                    <a:lumMod val="95000"/>
                  </a:schemeClr>
                </a:solidFill>
                <a:prstDash val="solid"/>
              </a:ln>
              <a:solidFill>
                <a:srgbClr val="FFC000"/>
              </a:solidFill>
              <a:effectLst>
                <a:outerShdw dist="38100" dir="2700000" algn="tl" rotWithShape="0">
                  <a:schemeClr val="accent2"/>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99710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AutoShape 5"/>
          <p:cNvSpPr>
            <a:spLocks noChangeArrowheads="1"/>
          </p:cNvSpPr>
          <p:nvPr/>
        </p:nvSpPr>
        <p:spPr bwMode="auto">
          <a:xfrm>
            <a:off x="7007514" y="1535401"/>
            <a:ext cx="1800225" cy="1008063"/>
          </a:xfrm>
          <a:prstGeom prst="irregularSeal1">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spcBef>
                <a:spcPct val="50000"/>
              </a:spcBef>
              <a:defRPr/>
            </a:pPr>
            <a:r>
              <a:rPr lang="zh-CN" altLang="en-US" sz="2800" dirty="0" smtClean="0">
                <a:latin typeface="微软雅黑" panose="020B0503020204020204" pitchFamily="34" charset="-122"/>
                <a:ea typeface="微软雅黑" panose="020B0503020204020204" pitchFamily="34" charset="-122"/>
              </a:rPr>
              <a:t>注意</a:t>
            </a:r>
            <a:endParaRPr lang="zh-CN" altLang="en-US" dirty="0">
              <a:latin typeface="微软雅黑" panose="020B0503020204020204" pitchFamily="34" charset="-122"/>
              <a:ea typeface="微软雅黑" panose="020B0503020204020204" pitchFamily="34" charset="-122"/>
            </a:endParaRPr>
          </a:p>
        </p:txBody>
      </p:sp>
      <p:sp>
        <p:nvSpPr>
          <p:cNvPr id="12294" name="Text Box 8"/>
          <p:cNvSpPr txBox="1">
            <a:spLocks noChangeArrowheads="1"/>
          </p:cNvSpPr>
          <p:nvPr/>
        </p:nvSpPr>
        <p:spPr bwMode="auto">
          <a:xfrm>
            <a:off x="411163" y="2915019"/>
            <a:ext cx="7881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spcBef>
                <a:spcPct val="50000"/>
              </a:spcBef>
            </a:pPr>
            <a:r>
              <a:rPr lang="zh-CN" altLang="en-US" sz="2400" dirty="0">
                <a:solidFill>
                  <a:srgbClr val="002060"/>
                </a:solidFill>
                <a:latin typeface="微软雅黑" panose="020B0503020204020204" pitchFamily="34" charset="-122"/>
                <a:ea typeface="微软雅黑" panose="020B0503020204020204" pitchFamily="34" charset="-122"/>
              </a:rPr>
              <a:t>第一步：</a:t>
            </a:r>
            <a:r>
              <a:rPr lang="zh-CN" altLang="en-US" sz="2400" b="1" dirty="0">
                <a:solidFill>
                  <a:srgbClr val="002060"/>
                </a:solidFill>
                <a:latin typeface="微软雅黑" panose="020B0503020204020204" pitchFamily="34" charset="-122"/>
                <a:ea typeface="微软雅黑" panose="020B0503020204020204" pitchFamily="34" charset="-122"/>
              </a:rPr>
              <a:t>访问网站</a:t>
            </a:r>
            <a:r>
              <a:rPr lang="zh-CN" altLang="en-US" sz="2400" dirty="0">
                <a:solidFill>
                  <a:srgbClr val="002060"/>
                </a:solidFill>
                <a:latin typeface="微软雅黑" panose="020B0503020204020204" pitchFamily="34" charset="-122"/>
                <a:ea typeface="微软雅黑" panose="020B0503020204020204" pitchFamily="34" charset="-122"/>
              </a:rPr>
              <a:t>：</a:t>
            </a:r>
            <a:r>
              <a:rPr lang="en-US" altLang="zh-CN" sz="2400" dirty="0">
                <a:solidFill>
                  <a:srgbClr val="002060"/>
                </a:solidFill>
                <a:latin typeface="微软雅黑" panose="020B0503020204020204" pitchFamily="34" charset="-122"/>
                <a:ea typeface="微软雅黑" panose="020B0503020204020204" pitchFamily="34" charset="-122"/>
              </a:rPr>
              <a:t> http://dbtraining.calis.edu.cn/ </a:t>
            </a:r>
            <a:r>
              <a:rPr lang="zh-CN" altLang="en-US" sz="2400" dirty="0">
                <a:solidFill>
                  <a:srgbClr val="002060"/>
                </a:solidFill>
                <a:latin typeface="微软雅黑" panose="020B0503020204020204" pitchFamily="34" charset="-122"/>
                <a:ea typeface="微软雅黑" panose="020B0503020204020204" pitchFamily="34" charset="-122"/>
              </a:rPr>
              <a:t>进入</a:t>
            </a:r>
            <a:r>
              <a:rPr lang="en-US" altLang="zh-CN" sz="2400" dirty="0">
                <a:solidFill>
                  <a:srgbClr val="002060"/>
                </a:solidFill>
                <a:latin typeface="微软雅黑" panose="020B0503020204020204" pitchFamily="34" charset="-122"/>
                <a:ea typeface="微软雅黑" panose="020B0503020204020204" pitchFamily="34" charset="-122"/>
              </a:rPr>
              <a:t>CALIS</a:t>
            </a:r>
            <a:r>
              <a:rPr lang="zh-CN" altLang="en-US" sz="2400" dirty="0">
                <a:solidFill>
                  <a:srgbClr val="002060"/>
                </a:solidFill>
                <a:latin typeface="微软雅黑" panose="020B0503020204020204" pitchFamily="34" charset="-122"/>
                <a:ea typeface="微软雅黑" panose="020B0503020204020204" pitchFamily="34" charset="-122"/>
              </a:rPr>
              <a:t>培训管理系统，点击</a:t>
            </a:r>
            <a:r>
              <a:rPr lang="en-US" altLang="zh-CN" sz="2400" dirty="0">
                <a:solidFill>
                  <a:srgbClr val="002060"/>
                </a:solidFill>
                <a:latin typeface="微软雅黑" panose="020B0503020204020204" pitchFamily="34" charset="-122"/>
                <a:ea typeface="微软雅黑" panose="020B0503020204020204" pitchFamily="34" charset="-122"/>
              </a:rPr>
              <a:t>【</a:t>
            </a:r>
            <a:r>
              <a:rPr lang="zh-CN" altLang="en-US" sz="2400" dirty="0">
                <a:solidFill>
                  <a:srgbClr val="002060"/>
                </a:solidFill>
                <a:latin typeface="微软雅黑" panose="020B0503020204020204" pitchFamily="34" charset="-122"/>
                <a:ea typeface="微软雅黑" panose="020B0503020204020204" pitchFamily="34" charset="-122"/>
              </a:rPr>
              <a:t>考试选题</a:t>
            </a:r>
            <a:r>
              <a:rPr lang="en-US" altLang="zh-CN" sz="2400" dirty="0">
                <a:solidFill>
                  <a:srgbClr val="002060"/>
                </a:solidFill>
                <a:latin typeface="微软雅黑" panose="020B0503020204020204" pitchFamily="34" charset="-122"/>
                <a:ea typeface="微软雅黑" panose="020B0503020204020204" pitchFamily="34" charset="-122"/>
              </a:rPr>
              <a:t>】</a:t>
            </a:r>
            <a:r>
              <a:rPr lang="zh-CN" altLang="en-US" sz="2400" dirty="0">
                <a:solidFill>
                  <a:srgbClr val="002060"/>
                </a:solidFill>
                <a:latin typeface="微软雅黑" panose="020B0503020204020204" pitchFamily="34" charset="-122"/>
                <a:ea typeface="微软雅黑" panose="020B0503020204020204" pitchFamily="34" charset="-122"/>
              </a:rPr>
              <a:t>栏目</a:t>
            </a:r>
          </a:p>
        </p:txBody>
      </p:sp>
      <p:sp>
        <p:nvSpPr>
          <p:cNvPr id="12295" name="Rectangle 9"/>
          <p:cNvSpPr>
            <a:spLocks noChangeArrowheads="1"/>
          </p:cNvSpPr>
          <p:nvPr/>
        </p:nvSpPr>
        <p:spPr bwMode="auto">
          <a:xfrm>
            <a:off x="411163" y="3765709"/>
            <a:ext cx="7629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spcBef>
                <a:spcPct val="50000"/>
              </a:spcBef>
            </a:pPr>
            <a:r>
              <a:rPr lang="zh-CN" altLang="en-US" sz="2400" dirty="0">
                <a:solidFill>
                  <a:srgbClr val="002060"/>
                </a:solidFill>
                <a:latin typeface="微软雅黑" panose="020B0503020204020204" pitchFamily="34" charset="-122"/>
                <a:ea typeface="微软雅黑" panose="020B0503020204020204" pitchFamily="34" charset="-122"/>
              </a:rPr>
              <a:t>第二步</a:t>
            </a:r>
            <a:r>
              <a:rPr lang="zh-CN" altLang="en-US" sz="2400" dirty="0" smtClean="0">
                <a:solidFill>
                  <a:srgbClr val="002060"/>
                </a:solidFill>
                <a:latin typeface="微软雅黑" panose="020B0503020204020204" pitchFamily="34" charset="-122"/>
                <a:ea typeface="微软雅黑" panose="020B0503020204020204" pitchFamily="34" charset="-122"/>
              </a:rPr>
              <a:t>：</a:t>
            </a:r>
            <a:r>
              <a:rPr lang="zh-CN" altLang="en-US" sz="2400" b="1" dirty="0" smtClean="0">
                <a:solidFill>
                  <a:srgbClr val="002060"/>
                </a:solidFill>
                <a:latin typeface="微软雅黑" panose="020B0503020204020204" pitchFamily="34" charset="-122"/>
                <a:ea typeface="微软雅黑" panose="020B0503020204020204" pitchFamily="34" charset="-122"/>
              </a:rPr>
              <a:t>登录选题</a:t>
            </a:r>
            <a:r>
              <a:rPr lang="zh-CN" altLang="en-US" sz="2400" b="1" dirty="0">
                <a:solidFill>
                  <a:srgbClr val="002060"/>
                </a:solidFill>
                <a:latin typeface="微软雅黑" panose="020B0503020204020204" pitchFamily="34" charset="-122"/>
                <a:ea typeface="微软雅黑" panose="020B0503020204020204" pitchFamily="34" charset="-122"/>
              </a:rPr>
              <a:t>页面：</a:t>
            </a:r>
            <a:r>
              <a:rPr lang="zh-CN" altLang="en-US" sz="2400" dirty="0">
                <a:solidFill>
                  <a:srgbClr val="002060"/>
                </a:solidFill>
                <a:latin typeface="微软雅黑" panose="020B0503020204020204" pitchFamily="34" charset="-122"/>
                <a:ea typeface="微软雅黑" panose="020B0503020204020204" pitchFamily="34" charset="-122"/>
              </a:rPr>
              <a:t>用注册号、密码登录进入考试选题页面</a:t>
            </a:r>
          </a:p>
        </p:txBody>
      </p:sp>
      <p:pic>
        <p:nvPicPr>
          <p:cNvPr id="12296" name="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706" y="4338638"/>
            <a:ext cx="42862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59090" y="1991420"/>
            <a:ext cx="7481598" cy="461665"/>
          </a:xfrm>
          <a:prstGeom prst="rect">
            <a:avLst/>
          </a:prstGeom>
        </p:spPr>
        <p:txBody>
          <a:bodyPr wrap="square">
            <a:spAutoFit/>
          </a:bodyPr>
          <a:lstStyle/>
          <a:p>
            <a:pPr>
              <a:spcBef>
                <a:spcPct val="50000"/>
              </a:spcBef>
              <a:defRPr/>
            </a:pPr>
            <a:r>
              <a:rPr lang="zh-CN" altLang="en-US" sz="2000" b="1" dirty="0" smtClean="0">
                <a:ln w="0"/>
                <a:solidFill>
                  <a:schemeClr val="accent1"/>
                </a:solidFill>
                <a:latin typeface="微软雅黑" panose="020B0503020204020204" pitchFamily="34" charset="-122"/>
                <a:ea typeface="微软雅黑" panose="020B0503020204020204" pitchFamily="34" charset="-122"/>
              </a:rPr>
              <a:t>培训间隙不可选题</a:t>
            </a:r>
            <a:r>
              <a:rPr lang="zh-CN" altLang="en-US" sz="2000" b="1" dirty="0">
                <a:ln w="0"/>
                <a:solidFill>
                  <a:schemeClr val="accent1"/>
                </a:solidFill>
                <a:latin typeface="微软雅黑" panose="020B0503020204020204" pitchFamily="34" charset="-122"/>
                <a:ea typeface="微软雅黑" panose="020B0503020204020204" pitchFamily="34" charset="-122"/>
              </a:rPr>
              <a:t>。</a:t>
            </a:r>
            <a:r>
              <a:rPr lang="zh-CN" altLang="en-US" sz="2400" b="1" u="sng" dirty="0" smtClean="0">
                <a:ln w="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一旦</a:t>
            </a:r>
            <a:r>
              <a:rPr lang="zh-CN" altLang="en-US" sz="2400" b="1" u="sng" dirty="0">
                <a:ln w="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提交</a:t>
            </a:r>
            <a:r>
              <a:rPr lang="zh-CN" altLang="en-US" sz="2400" b="1" u="sng" dirty="0" smtClean="0">
                <a:ln w="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，不可更改！！</a:t>
            </a:r>
            <a:endParaRPr lang="zh-CN" altLang="en-US" sz="2000" b="1" dirty="0">
              <a:ln w="0"/>
              <a:solidFill>
                <a:schemeClr val="accent1"/>
              </a:solidFill>
              <a:latin typeface="微软雅黑" panose="020B0503020204020204" pitchFamily="34" charset="-122"/>
              <a:ea typeface="微软雅黑" panose="020B0503020204020204" pitchFamily="34" charset="-122"/>
            </a:endParaRPr>
          </a:p>
        </p:txBody>
      </p:sp>
      <p:sp>
        <p:nvSpPr>
          <p:cNvPr id="10" name="Rectangle 2"/>
          <p:cNvSpPr>
            <a:spLocks noChangeArrowheads="1"/>
          </p:cNvSpPr>
          <p:nvPr/>
        </p:nvSpPr>
        <p:spPr bwMode="auto">
          <a:xfrm>
            <a:off x="398462" y="160762"/>
            <a:ext cx="7509165" cy="156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tIns="165048" bIns="165048" anchor="ctr">
            <a:spAutoFit/>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spcBef>
                <a:spcPct val="50000"/>
              </a:spcBef>
            </a:pPr>
            <a:r>
              <a:rPr lang="zh-CN" altLang="en-US" sz="3200" b="1" dirty="0" smtClean="0">
                <a:solidFill>
                  <a:schemeClr val="bg1"/>
                </a:solidFill>
                <a:latin typeface="微软雅黑" panose="020B0503020204020204" pitchFamily="34" charset="-122"/>
                <a:ea typeface="微软雅黑" panose="020B0503020204020204" pitchFamily="34" charset="-122"/>
              </a:rPr>
              <a:t>三、如何进行考试选题？</a:t>
            </a:r>
            <a:endParaRPr lang="zh-CN" altLang="en-US" sz="3200" b="1" dirty="0">
              <a:solidFill>
                <a:schemeClr val="bg1"/>
              </a:solidFill>
              <a:latin typeface="微软雅黑" panose="020B0503020204020204" pitchFamily="34" charset="-122"/>
              <a:ea typeface="微软雅黑" panose="020B0503020204020204" pitchFamily="34" charset="-122"/>
            </a:endParaRPr>
          </a:p>
          <a:p>
            <a:pPr>
              <a:spcBef>
                <a:spcPct val="50000"/>
              </a:spcBef>
            </a:pPr>
            <a:endParaRPr lang="en-US" altLang="zh-CN" sz="3200" dirty="0">
              <a:solidFill>
                <a:srgbClr val="FFFF00"/>
              </a:solidFill>
              <a:latin typeface="微软雅黑" panose="020B0503020204020204" pitchFamily="34" charset="-122"/>
              <a:ea typeface="微软雅黑" panose="020B0503020204020204" pitchFamily="34" charset="-122"/>
            </a:endParaRPr>
          </a:p>
        </p:txBody>
      </p:sp>
      <p:sp>
        <p:nvSpPr>
          <p:cNvPr id="9" name="Rectangle 3"/>
          <p:cNvSpPr>
            <a:spLocks noChangeArrowheads="1"/>
          </p:cNvSpPr>
          <p:nvPr/>
        </p:nvSpPr>
        <p:spPr bwMode="auto">
          <a:xfrm>
            <a:off x="532750" y="1355549"/>
            <a:ext cx="7993063" cy="584775"/>
          </a:xfrm>
          <a:prstGeom prst="rect">
            <a:avLst/>
          </a:prstGeom>
          <a:noFill/>
          <a:ln w="19050" algn="ctr">
            <a:noFill/>
            <a:miter lim="800000"/>
            <a:headEnd/>
            <a:tailEnd/>
          </a:ln>
        </p:spPr>
        <p:txBody>
          <a:bodyPr anchor="ctr">
            <a:spAutoFit/>
          </a:bodyPr>
          <a:lstStyle/>
          <a:p>
            <a:pPr>
              <a:spcBef>
                <a:spcPct val="50000"/>
              </a:spcBef>
              <a:defRPr/>
            </a:pPr>
            <a:r>
              <a:rPr lang="zh-CN" altLang="en-US" sz="3200" b="1" dirty="0" smtClean="0">
                <a:solidFill>
                  <a:schemeClr val="accent2">
                    <a:lumMod val="75000"/>
                  </a:schemeClr>
                </a:solidFill>
                <a:latin typeface="微软雅黑" panose="020B0503020204020204" pitchFamily="34" charset="-122"/>
                <a:ea typeface="微软雅黑" panose="020B0503020204020204" pitchFamily="34" charset="-122"/>
              </a:rPr>
              <a:t>选题时间：</a:t>
            </a:r>
            <a:r>
              <a:rPr lang="en-US" altLang="zh-CN" sz="3200" b="1" dirty="0">
                <a:solidFill>
                  <a:schemeClr val="accent2">
                    <a:lumMod val="75000"/>
                  </a:schemeClr>
                </a:solidFill>
                <a:latin typeface="微软雅黑" panose="020B0503020204020204" pitchFamily="34" charset="-122"/>
                <a:ea typeface="微软雅黑" panose="020B0503020204020204" pitchFamily="34" charset="-122"/>
              </a:rPr>
              <a:t>5</a:t>
            </a:r>
            <a:r>
              <a:rPr lang="zh-CN" altLang="en-US" sz="3200" b="1" dirty="0" smtClean="0">
                <a:solidFill>
                  <a:schemeClr val="accent2">
                    <a:lumMod val="75000"/>
                  </a:schemeClr>
                </a:solidFill>
                <a:latin typeface="微软雅黑" panose="020B0503020204020204" pitchFamily="34" charset="-122"/>
                <a:ea typeface="微软雅黑" panose="020B0503020204020204" pitchFamily="34" charset="-122"/>
              </a:rPr>
              <a:t>月</a:t>
            </a:r>
            <a:r>
              <a:rPr lang="en-US" altLang="zh-CN" sz="3200" b="1" dirty="0" smtClean="0">
                <a:solidFill>
                  <a:schemeClr val="accent2">
                    <a:lumMod val="75000"/>
                  </a:schemeClr>
                </a:solidFill>
                <a:latin typeface="微软雅黑" panose="020B0503020204020204" pitchFamily="34" charset="-122"/>
                <a:ea typeface="微软雅黑" panose="020B0503020204020204" pitchFamily="34" charset="-122"/>
              </a:rPr>
              <a:t>11</a:t>
            </a:r>
            <a:r>
              <a:rPr lang="zh-CN" altLang="en-US" sz="3200" b="1" dirty="0" smtClean="0">
                <a:solidFill>
                  <a:schemeClr val="accent2">
                    <a:lumMod val="75000"/>
                  </a:schemeClr>
                </a:solidFill>
                <a:latin typeface="微软雅黑" panose="020B0503020204020204" pitchFamily="34" charset="-122"/>
                <a:ea typeface="微软雅黑" panose="020B0503020204020204" pitchFamily="34" charset="-122"/>
              </a:rPr>
              <a:t>日 </a:t>
            </a:r>
            <a:r>
              <a:rPr lang="en-US" altLang="zh-CN" sz="3200" b="1" dirty="0" smtClean="0">
                <a:solidFill>
                  <a:schemeClr val="accent2">
                    <a:lumMod val="75000"/>
                  </a:schemeClr>
                </a:solidFill>
                <a:latin typeface="微软雅黑" panose="020B0503020204020204" pitchFamily="34" charset="-122"/>
                <a:ea typeface="微软雅黑" panose="020B0503020204020204" pitchFamily="34" charset="-122"/>
              </a:rPr>
              <a:t>12:10-15:00</a:t>
            </a:r>
            <a:endParaRPr lang="en-US" altLang="zh-CN" sz="3200" b="1" dirty="0">
              <a:solidFill>
                <a:schemeClr val="accent2">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57213" y="671513"/>
            <a:ext cx="7991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spcBef>
                <a:spcPct val="50000"/>
              </a:spcBef>
            </a:pPr>
            <a:r>
              <a:rPr lang="zh-CN" altLang="en-US" sz="2400" b="1">
                <a:solidFill>
                  <a:srgbClr val="F7FAFF"/>
                </a:solidFill>
                <a:latin typeface="微软雅黑" panose="020B0503020204020204" pitchFamily="34" charset="-122"/>
                <a:ea typeface="微软雅黑" panose="020B0503020204020204" pitchFamily="34" charset="-122"/>
              </a:rPr>
              <a:t>第三步：勾选出题单元。</a:t>
            </a:r>
          </a:p>
          <a:p>
            <a:pPr>
              <a:spcBef>
                <a:spcPct val="50000"/>
              </a:spcBef>
            </a:pPr>
            <a:r>
              <a:rPr lang="zh-CN" altLang="en-US" sz="2400" b="1">
                <a:solidFill>
                  <a:srgbClr val="002060"/>
                </a:solidFill>
                <a:latin typeface="微软雅黑" panose="020B0503020204020204" pitchFamily="34" charset="-122"/>
                <a:ea typeface="微软雅黑" panose="020B0503020204020204" pitchFamily="34" charset="-122"/>
              </a:rPr>
              <a:t>       </a:t>
            </a:r>
            <a:r>
              <a:rPr lang="zh-CN" altLang="en-US" sz="2000" b="1">
                <a:solidFill>
                  <a:srgbClr val="C00000"/>
                </a:solidFill>
                <a:latin typeface="微软雅黑" panose="020B0503020204020204" pitchFamily="34" charset="-122"/>
                <a:ea typeface="微软雅黑" panose="020B0503020204020204" pitchFamily="34" charset="-122"/>
              </a:rPr>
              <a:t>“</a:t>
            </a:r>
            <a:r>
              <a:rPr lang="zh-CN" altLang="en-US" sz="2000">
                <a:solidFill>
                  <a:srgbClr val="C00000"/>
                </a:solidFill>
                <a:latin typeface="微软雅黑" panose="020B0503020204020204" pitchFamily="34" charset="-122"/>
                <a:ea typeface="微软雅黑" panose="020B0503020204020204" pitchFamily="34" charset="-122"/>
              </a:rPr>
              <a:t>自选题”自选</a:t>
            </a:r>
            <a:r>
              <a:rPr lang="en-US" altLang="zh-CN" sz="2000">
                <a:solidFill>
                  <a:srgbClr val="C00000"/>
                </a:solidFill>
                <a:latin typeface="微软雅黑" panose="020B0503020204020204" pitchFamily="34" charset="-122"/>
                <a:ea typeface="微软雅黑" panose="020B0503020204020204" pitchFamily="34" charset="-122"/>
              </a:rPr>
              <a:t>10</a:t>
            </a:r>
            <a:r>
              <a:rPr lang="zh-CN" altLang="en-US" sz="2000">
                <a:solidFill>
                  <a:srgbClr val="C00000"/>
                </a:solidFill>
                <a:latin typeface="微软雅黑" panose="020B0503020204020204" pitchFamily="34" charset="-122"/>
                <a:ea typeface="微软雅黑" panose="020B0503020204020204" pitchFamily="34" charset="-122"/>
              </a:rPr>
              <a:t>个 “附加题”自选</a:t>
            </a:r>
            <a:r>
              <a:rPr lang="en-US" altLang="zh-CN" sz="2000">
                <a:solidFill>
                  <a:srgbClr val="C00000"/>
                </a:solidFill>
                <a:latin typeface="微软雅黑" panose="020B0503020204020204" pitchFamily="34" charset="-122"/>
                <a:ea typeface="微软雅黑" panose="020B0503020204020204" pitchFamily="34" charset="-122"/>
              </a:rPr>
              <a:t>1</a:t>
            </a:r>
            <a:r>
              <a:rPr lang="zh-CN" altLang="en-US" sz="2000">
                <a:solidFill>
                  <a:srgbClr val="C00000"/>
                </a:solidFill>
                <a:latin typeface="微软雅黑" panose="020B0503020204020204" pitchFamily="34" charset="-122"/>
                <a:ea typeface="微软雅黑" panose="020B0503020204020204" pitchFamily="34" charset="-122"/>
              </a:rPr>
              <a:t>个</a:t>
            </a:r>
          </a:p>
        </p:txBody>
      </p:sp>
      <p:pic>
        <p:nvPicPr>
          <p:cNvPr id="13315" name="图片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613" y="1609725"/>
            <a:ext cx="6438120" cy="338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Oval 4"/>
          <p:cNvSpPr>
            <a:spLocks noChangeArrowheads="1"/>
          </p:cNvSpPr>
          <p:nvPr/>
        </p:nvSpPr>
        <p:spPr bwMode="auto">
          <a:xfrm>
            <a:off x="1116013" y="2646363"/>
            <a:ext cx="1871662" cy="1008062"/>
          </a:xfrm>
          <a:prstGeom prst="ellipse">
            <a:avLst/>
          </a:prstGeom>
          <a:noFill/>
          <a:ln w="1905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gn="ctr">
              <a:spcBef>
                <a:spcPct val="50000"/>
              </a:spcBef>
            </a:pPr>
            <a:endParaRPr lang="zh-CN" altLang="en-US">
              <a:latin typeface="微软雅黑" panose="020B0503020204020204" pitchFamily="34" charset="-122"/>
              <a:ea typeface="微软雅黑" panose="020B0503020204020204" pitchFamily="34" charset="-122"/>
            </a:endParaRPr>
          </a:p>
        </p:txBody>
      </p:sp>
      <p:sp>
        <p:nvSpPr>
          <p:cNvPr id="13317" name="Rectangle 5"/>
          <p:cNvSpPr>
            <a:spLocks noChangeArrowheads="1"/>
          </p:cNvSpPr>
          <p:nvPr/>
        </p:nvSpPr>
        <p:spPr bwMode="auto">
          <a:xfrm>
            <a:off x="557213" y="5154151"/>
            <a:ext cx="82645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spcBef>
                <a:spcPct val="50000"/>
              </a:spcBef>
            </a:pPr>
            <a:r>
              <a:rPr lang="zh-CN" altLang="en-US" sz="2000" b="1" dirty="0">
                <a:solidFill>
                  <a:srgbClr val="002060"/>
                </a:solidFill>
                <a:latin typeface="微软雅黑" panose="020B0503020204020204" pitchFamily="34" charset="-122"/>
                <a:ea typeface="微软雅黑" panose="020B0503020204020204" pitchFamily="34" charset="-122"/>
              </a:rPr>
              <a:t>第四步：点击“提交”</a:t>
            </a:r>
            <a:r>
              <a:rPr lang="zh-CN" altLang="en-US" sz="2000" dirty="0">
                <a:solidFill>
                  <a:srgbClr val="002060"/>
                </a:solidFill>
                <a:latin typeface="微软雅黑" panose="020B0503020204020204" pitchFamily="34" charset="-122"/>
                <a:ea typeface="微软雅黑" panose="020B0503020204020204" pitchFamily="34" charset="-122"/>
              </a:rPr>
              <a:t>。</a:t>
            </a:r>
          </a:p>
          <a:p>
            <a:pPr>
              <a:lnSpc>
                <a:spcPct val="150000"/>
              </a:lnSpc>
              <a:spcBef>
                <a:spcPct val="50000"/>
              </a:spcBef>
            </a:pPr>
            <a:r>
              <a:rPr lang="zh-CN" altLang="en-US" sz="2000" b="1" dirty="0">
                <a:solidFill>
                  <a:srgbClr val="002060"/>
                </a:solidFill>
                <a:latin typeface="微软雅黑" panose="020B0503020204020204" pitchFamily="34" charset="-122"/>
                <a:ea typeface="微软雅黑" panose="020B0503020204020204" pitchFamily="34" charset="-122"/>
              </a:rPr>
              <a:t>第五步：您在提示窗口点击“确定”。选题完毕，你的试卷已经生成</a:t>
            </a:r>
            <a:r>
              <a:rPr lang="zh-CN" altLang="en-US" sz="2000" b="1" dirty="0" smtClean="0">
                <a:solidFill>
                  <a:srgbClr val="002060"/>
                </a:solidFill>
                <a:latin typeface="微软雅黑" panose="020B0503020204020204" pitchFamily="34" charset="-122"/>
                <a:ea typeface="微软雅黑" panose="020B0503020204020204" pitchFamily="34" charset="-122"/>
              </a:rPr>
              <a:t>。</a:t>
            </a:r>
            <a:endParaRPr lang="zh-CN" altLang="en-US" sz="2000" b="1" u="sng" dirty="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4322742" y="2672817"/>
            <a:ext cx="4225946" cy="1600438"/>
          </a:xfrm>
          <a:prstGeom prst="rect">
            <a:avLst/>
          </a:prstGeom>
        </p:spPr>
        <p:txBody>
          <a:bodyPr wrap="square">
            <a:spAutoFit/>
          </a:bodyPr>
          <a:lstStyle/>
          <a:p>
            <a:pPr>
              <a:lnSpc>
                <a:spcPct val="150000"/>
              </a:lnSpc>
              <a:spcBef>
                <a:spcPct val="50000"/>
              </a:spcBef>
            </a:pPr>
            <a:r>
              <a:rPr lang="zh-CN" altLang="en-US" sz="2800" b="1" u="sng" dirty="0">
                <a:solidFill>
                  <a:srgbClr val="FF0000"/>
                </a:solidFill>
                <a:latin typeface="微软雅黑" panose="020B0503020204020204" pitchFamily="34" charset="-122"/>
                <a:ea typeface="微软雅黑" panose="020B0503020204020204" pitchFamily="34" charset="-122"/>
              </a:rPr>
              <a:t>出题单元一旦</a:t>
            </a:r>
            <a:r>
              <a:rPr lang="zh-CN" altLang="en-US" sz="2800" b="1" u="sng" dirty="0" smtClean="0">
                <a:solidFill>
                  <a:srgbClr val="FF0000"/>
                </a:solidFill>
                <a:latin typeface="微软雅黑" panose="020B0503020204020204" pitchFamily="34" charset="-122"/>
                <a:ea typeface="微软雅黑" panose="020B0503020204020204" pitchFamily="34" charset="-122"/>
              </a:rPr>
              <a:t>提交</a:t>
            </a:r>
            <a:endParaRPr lang="en-US" altLang="zh-CN" sz="2800" b="1" u="sng" dirty="0" smtClean="0">
              <a:solidFill>
                <a:srgbClr val="FF0000"/>
              </a:solidFill>
              <a:latin typeface="微软雅黑" panose="020B0503020204020204" pitchFamily="34" charset="-122"/>
              <a:ea typeface="微软雅黑" panose="020B0503020204020204" pitchFamily="34" charset="-122"/>
            </a:endParaRPr>
          </a:p>
          <a:p>
            <a:pPr>
              <a:lnSpc>
                <a:spcPct val="150000"/>
              </a:lnSpc>
              <a:spcBef>
                <a:spcPct val="50000"/>
              </a:spcBef>
            </a:pPr>
            <a:r>
              <a:rPr lang="zh-CN" altLang="en-US" sz="2800" b="1" u="sng" dirty="0" smtClean="0">
                <a:solidFill>
                  <a:srgbClr val="FF0000"/>
                </a:solidFill>
                <a:latin typeface="微软雅黑" panose="020B0503020204020204" pitchFamily="34" charset="-122"/>
                <a:ea typeface="微软雅黑" panose="020B0503020204020204" pitchFamily="34" charset="-122"/>
              </a:rPr>
              <a:t>选择</a:t>
            </a:r>
            <a:r>
              <a:rPr lang="zh-CN" altLang="en-US" sz="2800" b="1" u="sng" dirty="0">
                <a:solidFill>
                  <a:srgbClr val="FF0000"/>
                </a:solidFill>
                <a:latin typeface="微软雅黑" panose="020B0503020204020204" pitchFamily="34" charset="-122"/>
                <a:ea typeface="微软雅黑" panose="020B0503020204020204" pitchFamily="34" charset="-122"/>
              </a:rPr>
              <a:t>结果将不可</a:t>
            </a:r>
            <a:r>
              <a:rPr lang="zh-CN" altLang="en-US" sz="2800" b="1" u="sng" dirty="0" smtClean="0">
                <a:solidFill>
                  <a:srgbClr val="FF0000"/>
                </a:solidFill>
                <a:latin typeface="微软雅黑" panose="020B0503020204020204" pitchFamily="34" charset="-122"/>
                <a:ea typeface="微软雅黑" panose="020B0503020204020204" pitchFamily="34" charset="-122"/>
              </a:rPr>
              <a:t>更改！</a:t>
            </a:r>
            <a:endParaRPr lang="zh-CN" altLang="en-US" sz="2800" b="1" u="sng"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07429" y="153987"/>
            <a:ext cx="5400675"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tIns="165048" bIns="165048" anchor="ctr">
            <a:spAutoFit/>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spcBef>
                <a:spcPct val="50000"/>
              </a:spcBef>
            </a:pPr>
            <a:r>
              <a:rPr lang="zh-CN" altLang="en-US" sz="3200" b="1" dirty="0">
                <a:solidFill>
                  <a:srgbClr val="F7FAFF"/>
                </a:solidFill>
                <a:latin typeface="微软雅黑" panose="020B0503020204020204" pitchFamily="34" charset="-122"/>
                <a:ea typeface="微软雅黑" panose="020B0503020204020204" pitchFamily="34" charset="-122"/>
              </a:rPr>
              <a:t>四、何时查看考试资料？</a:t>
            </a:r>
          </a:p>
          <a:p>
            <a:pPr>
              <a:spcBef>
                <a:spcPct val="50000"/>
              </a:spcBef>
            </a:pPr>
            <a:endParaRPr lang="en-US" altLang="zh-CN" sz="3200" dirty="0">
              <a:solidFill>
                <a:srgbClr val="FFFF00"/>
              </a:solidFill>
              <a:latin typeface="微软雅黑" panose="020B0503020204020204" pitchFamily="34" charset="-122"/>
              <a:ea typeface="微软雅黑" panose="020B0503020204020204" pitchFamily="34" charset="-122"/>
            </a:endParaRPr>
          </a:p>
        </p:txBody>
      </p:sp>
      <p:graphicFrame>
        <p:nvGraphicFramePr>
          <p:cNvPr id="10507" name="Group 267"/>
          <p:cNvGraphicFramePr>
            <a:graphicFrameLocks noGrp="1"/>
          </p:cNvGraphicFramePr>
          <p:nvPr>
            <p:extLst>
              <p:ext uri="{D42A27DB-BD31-4B8C-83A1-F6EECF244321}">
                <p14:modId xmlns:p14="http://schemas.microsoft.com/office/powerpoint/2010/main" val="4173273330"/>
              </p:ext>
            </p:extLst>
          </p:nvPr>
        </p:nvGraphicFramePr>
        <p:xfrm>
          <a:off x="280988" y="1371600"/>
          <a:ext cx="8574087" cy="4213226"/>
        </p:xfrm>
        <a:graphic>
          <a:graphicData uri="http://schemas.openxmlformats.org/drawingml/2006/table">
            <a:tbl>
              <a:tblPr/>
              <a:tblGrid>
                <a:gridCol w="3000375">
                  <a:extLst>
                    <a:ext uri="{9D8B030D-6E8A-4147-A177-3AD203B41FA5}">
                      <a16:colId xmlns:a16="http://schemas.microsoft.com/office/drawing/2014/main" xmlns="" val="1959969373"/>
                    </a:ext>
                  </a:extLst>
                </a:gridCol>
                <a:gridCol w="1828800">
                  <a:extLst>
                    <a:ext uri="{9D8B030D-6E8A-4147-A177-3AD203B41FA5}">
                      <a16:colId xmlns:a16="http://schemas.microsoft.com/office/drawing/2014/main" xmlns="" val="1239579562"/>
                    </a:ext>
                  </a:extLst>
                </a:gridCol>
                <a:gridCol w="1814512">
                  <a:extLst>
                    <a:ext uri="{9D8B030D-6E8A-4147-A177-3AD203B41FA5}">
                      <a16:colId xmlns:a16="http://schemas.microsoft.com/office/drawing/2014/main" xmlns="" val="1176420498"/>
                    </a:ext>
                  </a:extLst>
                </a:gridCol>
                <a:gridCol w="1930400">
                  <a:extLst>
                    <a:ext uri="{9D8B030D-6E8A-4147-A177-3AD203B41FA5}">
                      <a16:colId xmlns:a16="http://schemas.microsoft.com/office/drawing/2014/main" xmlns="" val="1693888233"/>
                    </a:ext>
                  </a:extLst>
                </a:gridCol>
              </a:tblGrid>
              <a:tr h="412750">
                <a:tc gridSpan="4">
                  <a:txBody>
                    <a:bodyPr/>
                    <a:lstStyle>
                      <a:lvl1pPr>
                        <a:lnSpc>
                          <a:spcPct val="90000"/>
                        </a:lnSpc>
                        <a:spcBef>
                          <a:spcPct val="30000"/>
                        </a:spcBef>
                        <a:spcAft>
                          <a:spcPct val="10000"/>
                        </a:spcAft>
                        <a:buClr>
                          <a:srgbClr val="00529B"/>
                        </a:buClr>
                        <a:buFont typeface="Times" panose="02020603050405020304" pitchFamily="18" charset="0"/>
                        <a:defRPr sz="2400">
                          <a:solidFill>
                            <a:schemeClr val="tx1"/>
                          </a:solidFill>
                          <a:latin typeface="Arial" panose="020B0604020202020204" pitchFamily="34" charset="0"/>
                          <a:ea typeface="Arial Unicode MS" pitchFamily="34" charset="-122"/>
                        </a:defRPr>
                      </a:lvl1pPr>
                      <a:lvl2pPr marL="742950" indent="-285750">
                        <a:lnSpc>
                          <a:spcPct val="90000"/>
                        </a:lnSpc>
                        <a:spcBef>
                          <a:spcPct val="30000"/>
                        </a:spcBef>
                        <a:spcAft>
                          <a:spcPct val="10000"/>
                        </a:spcAft>
                        <a:buClr>
                          <a:schemeClr val="tx1"/>
                        </a:buClr>
                        <a:buFont typeface="Arial" panose="020B0604020202020204" pitchFamily="34" charset="0"/>
                        <a:defRPr sz="2000">
                          <a:solidFill>
                            <a:schemeClr val="tx1"/>
                          </a:solidFill>
                          <a:latin typeface="Arial" panose="020B0604020202020204" pitchFamily="34" charset="0"/>
                          <a:ea typeface="Arial Unicode MS" pitchFamily="34" charset="-122"/>
                        </a:defRPr>
                      </a:lvl2pPr>
                      <a:lvl3pPr marL="11430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3pPr>
                      <a:lvl4pPr marL="1600200" indent="-228600">
                        <a:lnSpc>
                          <a:spcPct val="90000"/>
                        </a:lnSpc>
                        <a:spcBef>
                          <a:spcPct val="30000"/>
                        </a:spcBef>
                        <a:spcAft>
                          <a:spcPct val="10000"/>
                        </a:spcAft>
                        <a:buClr>
                          <a:schemeClr val="tx1"/>
                        </a:buClr>
                        <a:buFont typeface="Arial" panose="020B0604020202020204" pitchFamily="34" charset="0"/>
                        <a:defRPr>
                          <a:solidFill>
                            <a:schemeClr val="tx1"/>
                          </a:solidFill>
                          <a:latin typeface="Arial" panose="020B0604020202020204" pitchFamily="34" charset="0"/>
                          <a:ea typeface="Arial Unicode MS" pitchFamily="34" charset="-122"/>
                        </a:defRPr>
                      </a:lvl4pPr>
                      <a:lvl5pPr marL="20574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5pPr>
                      <a:lvl6pPr marL="25146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6pPr>
                      <a:lvl7pPr marL="29718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7pPr>
                      <a:lvl8pPr marL="34290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8pPr>
                      <a:lvl9pPr marL="38862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培训证书资格考试”选题与题库开放时间表</a:t>
                      </a:r>
                    </a:p>
                  </a:txBody>
                  <a:tcPr marT="41673" marB="41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3181818517"/>
                  </a:ext>
                </a:extLst>
              </a:tr>
              <a:tr h="412750">
                <a:tc>
                  <a:txBody>
                    <a:bodyPr/>
                    <a:lstStyle>
                      <a:lvl1pPr>
                        <a:lnSpc>
                          <a:spcPct val="90000"/>
                        </a:lnSpc>
                        <a:spcBef>
                          <a:spcPct val="30000"/>
                        </a:spcBef>
                        <a:spcAft>
                          <a:spcPct val="10000"/>
                        </a:spcAft>
                        <a:buClr>
                          <a:srgbClr val="00529B"/>
                        </a:buClr>
                        <a:buFont typeface="Times" panose="02020603050405020304" pitchFamily="18" charset="0"/>
                        <a:defRPr sz="2400">
                          <a:solidFill>
                            <a:schemeClr val="tx1"/>
                          </a:solidFill>
                          <a:latin typeface="Arial" panose="020B0604020202020204" pitchFamily="34" charset="0"/>
                          <a:ea typeface="Arial Unicode MS" pitchFamily="34" charset="-122"/>
                        </a:defRPr>
                      </a:lvl1pPr>
                      <a:lvl2pPr marL="742950" indent="-285750">
                        <a:lnSpc>
                          <a:spcPct val="90000"/>
                        </a:lnSpc>
                        <a:spcBef>
                          <a:spcPct val="30000"/>
                        </a:spcBef>
                        <a:spcAft>
                          <a:spcPct val="10000"/>
                        </a:spcAft>
                        <a:buClr>
                          <a:schemeClr val="tx1"/>
                        </a:buClr>
                        <a:buFont typeface="Arial" panose="020B0604020202020204" pitchFamily="34" charset="0"/>
                        <a:defRPr sz="2000">
                          <a:solidFill>
                            <a:schemeClr val="tx1"/>
                          </a:solidFill>
                          <a:latin typeface="Arial" panose="020B0604020202020204" pitchFamily="34" charset="0"/>
                          <a:ea typeface="Arial Unicode MS" pitchFamily="34" charset="-122"/>
                        </a:defRPr>
                      </a:lvl2pPr>
                      <a:lvl3pPr marL="11430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3pPr>
                      <a:lvl4pPr marL="1600200" indent="-228600">
                        <a:lnSpc>
                          <a:spcPct val="90000"/>
                        </a:lnSpc>
                        <a:spcBef>
                          <a:spcPct val="30000"/>
                        </a:spcBef>
                        <a:spcAft>
                          <a:spcPct val="10000"/>
                        </a:spcAft>
                        <a:buClr>
                          <a:schemeClr val="tx1"/>
                        </a:buClr>
                        <a:buFont typeface="Arial" panose="020B0604020202020204" pitchFamily="34" charset="0"/>
                        <a:defRPr>
                          <a:solidFill>
                            <a:schemeClr val="tx1"/>
                          </a:solidFill>
                          <a:latin typeface="Arial" panose="020B0604020202020204" pitchFamily="34" charset="0"/>
                          <a:ea typeface="Arial Unicode MS" pitchFamily="34" charset="-122"/>
                        </a:defRPr>
                      </a:lvl4pPr>
                      <a:lvl5pPr marL="20574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5pPr>
                      <a:lvl6pPr marL="25146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6pPr>
                      <a:lvl7pPr marL="29718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7pPr>
                      <a:lvl8pPr marL="34290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8pPr>
                      <a:lvl9pPr marL="38862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1673" marB="41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spcAft>
                          <a:spcPct val="10000"/>
                        </a:spcAft>
                        <a:buClr>
                          <a:srgbClr val="00529B"/>
                        </a:buClr>
                        <a:buFont typeface="Times" panose="02020603050405020304" pitchFamily="18" charset="0"/>
                        <a:defRPr sz="2400">
                          <a:solidFill>
                            <a:schemeClr val="tx1"/>
                          </a:solidFill>
                          <a:latin typeface="Arial" panose="020B0604020202020204" pitchFamily="34" charset="0"/>
                          <a:ea typeface="Arial Unicode MS" pitchFamily="34" charset="-122"/>
                        </a:defRPr>
                      </a:lvl1pPr>
                      <a:lvl2pPr marL="742950" indent="-285750">
                        <a:lnSpc>
                          <a:spcPct val="90000"/>
                        </a:lnSpc>
                        <a:spcBef>
                          <a:spcPct val="30000"/>
                        </a:spcBef>
                        <a:spcAft>
                          <a:spcPct val="10000"/>
                        </a:spcAft>
                        <a:buClr>
                          <a:schemeClr val="tx1"/>
                        </a:buClr>
                        <a:buFont typeface="Arial" panose="020B0604020202020204" pitchFamily="34" charset="0"/>
                        <a:defRPr sz="2000">
                          <a:solidFill>
                            <a:schemeClr val="tx1"/>
                          </a:solidFill>
                          <a:latin typeface="Arial" panose="020B0604020202020204" pitchFamily="34" charset="0"/>
                          <a:ea typeface="Arial Unicode MS" pitchFamily="34" charset="-122"/>
                        </a:defRPr>
                      </a:lvl2pPr>
                      <a:lvl3pPr marL="11430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3pPr>
                      <a:lvl4pPr marL="1600200" indent="-228600">
                        <a:lnSpc>
                          <a:spcPct val="90000"/>
                        </a:lnSpc>
                        <a:spcBef>
                          <a:spcPct val="30000"/>
                        </a:spcBef>
                        <a:spcAft>
                          <a:spcPct val="10000"/>
                        </a:spcAft>
                        <a:buClr>
                          <a:schemeClr val="tx1"/>
                        </a:buClr>
                        <a:buFont typeface="Arial" panose="020B0604020202020204" pitchFamily="34" charset="0"/>
                        <a:defRPr>
                          <a:solidFill>
                            <a:schemeClr val="tx1"/>
                          </a:solidFill>
                          <a:latin typeface="Arial" panose="020B0604020202020204" pitchFamily="34" charset="0"/>
                          <a:ea typeface="Arial Unicode MS" pitchFamily="34" charset="-122"/>
                        </a:defRPr>
                      </a:lvl4pPr>
                      <a:lvl5pPr marL="20574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5pPr>
                      <a:lvl6pPr marL="25146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6pPr>
                      <a:lvl7pPr marL="29718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7pPr>
                      <a:lvl8pPr marL="34290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8pPr>
                      <a:lvl9pPr marL="38862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考试选题开放</a:t>
                      </a:r>
                    </a:p>
                  </a:txBody>
                  <a:tcPr marT="41673" marB="41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spcAft>
                          <a:spcPct val="10000"/>
                        </a:spcAft>
                        <a:buClr>
                          <a:srgbClr val="00529B"/>
                        </a:buClr>
                        <a:buFont typeface="Times" panose="02020603050405020304" pitchFamily="18" charset="0"/>
                        <a:defRPr sz="2400">
                          <a:solidFill>
                            <a:schemeClr val="tx1"/>
                          </a:solidFill>
                          <a:latin typeface="Arial" panose="020B0604020202020204" pitchFamily="34" charset="0"/>
                          <a:ea typeface="Arial Unicode MS" pitchFamily="34" charset="-122"/>
                        </a:defRPr>
                      </a:lvl1pPr>
                      <a:lvl2pPr marL="742950" indent="-285750">
                        <a:lnSpc>
                          <a:spcPct val="90000"/>
                        </a:lnSpc>
                        <a:spcBef>
                          <a:spcPct val="30000"/>
                        </a:spcBef>
                        <a:spcAft>
                          <a:spcPct val="10000"/>
                        </a:spcAft>
                        <a:buClr>
                          <a:schemeClr val="tx1"/>
                        </a:buClr>
                        <a:buFont typeface="Arial" panose="020B0604020202020204" pitchFamily="34" charset="0"/>
                        <a:defRPr sz="2000">
                          <a:solidFill>
                            <a:schemeClr val="tx1"/>
                          </a:solidFill>
                          <a:latin typeface="Arial" panose="020B0604020202020204" pitchFamily="34" charset="0"/>
                          <a:ea typeface="Arial Unicode MS" pitchFamily="34" charset="-122"/>
                        </a:defRPr>
                      </a:lvl2pPr>
                      <a:lvl3pPr marL="11430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3pPr>
                      <a:lvl4pPr marL="1600200" indent="-228600">
                        <a:lnSpc>
                          <a:spcPct val="90000"/>
                        </a:lnSpc>
                        <a:spcBef>
                          <a:spcPct val="30000"/>
                        </a:spcBef>
                        <a:spcAft>
                          <a:spcPct val="10000"/>
                        </a:spcAft>
                        <a:buClr>
                          <a:schemeClr val="tx1"/>
                        </a:buClr>
                        <a:buFont typeface="Arial" panose="020B0604020202020204" pitchFamily="34" charset="0"/>
                        <a:defRPr>
                          <a:solidFill>
                            <a:schemeClr val="tx1"/>
                          </a:solidFill>
                          <a:latin typeface="Arial" panose="020B0604020202020204" pitchFamily="34" charset="0"/>
                          <a:ea typeface="Arial Unicode MS" pitchFamily="34" charset="-122"/>
                        </a:defRPr>
                      </a:lvl4pPr>
                      <a:lvl5pPr marL="20574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5pPr>
                      <a:lvl6pPr marL="25146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6pPr>
                      <a:lvl7pPr marL="29718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7pPr>
                      <a:lvl8pPr marL="34290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8pPr>
                      <a:lvl9pPr marL="38862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试题题干开放</a:t>
                      </a:r>
                    </a:p>
                  </a:txBody>
                  <a:tcPr marT="41673" marB="41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spcAft>
                          <a:spcPct val="10000"/>
                        </a:spcAft>
                        <a:buClr>
                          <a:srgbClr val="00529B"/>
                        </a:buClr>
                        <a:buFont typeface="Times" panose="02020603050405020304" pitchFamily="18" charset="0"/>
                        <a:defRPr sz="2400">
                          <a:solidFill>
                            <a:schemeClr val="tx1"/>
                          </a:solidFill>
                          <a:latin typeface="Arial" panose="020B0604020202020204" pitchFamily="34" charset="0"/>
                          <a:ea typeface="Arial Unicode MS" pitchFamily="34" charset="-122"/>
                        </a:defRPr>
                      </a:lvl1pPr>
                      <a:lvl2pPr marL="742950" indent="-285750">
                        <a:lnSpc>
                          <a:spcPct val="90000"/>
                        </a:lnSpc>
                        <a:spcBef>
                          <a:spcPct val="30000"/>
                        </a:spcBef>
                        <a:spcAft>
                          <a:spcPct val="10000"/>
                        </a:spcAft>
                        <a:buClr>
                          <a:schemeClr val="tx1"/>
                        </a:buClr>
                        <a:buFont typeface="Arial" panose="020B0604020202020204" pitchFamily="34" charset="0"/>
                        <a:defRPr sz="2000">
                          <a:solidFill>
                            <a:schemeClr val="tx1"/>
                          </a:solidFill>
                          <a:latin typeface="Arial" panose="020B0604020202020204" pitchFamily="34" charset="0"/>
                          <a:ea typeface="Arial Unicode MS" pitchFamily="34" charset="-122"/>
                        </a:defRPr>
                      </a:lvl2pPr>
                      <a:lvl3pPr marL="11430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3pPr>
                      <a:lvl4pPr marL="1600200" indent="-228600">
                        <a:lnSpc>
                          <a:spcPct val="90000"/>
                        </a:lnSpc>
                        <a:spcBef>
                          <a:spcPct val="30000"/>
                        </a:spcBef>
                        <a:spcAft>
                          <a:spcPct val="10000"/>
                        </a:spcAft>
                        <a:buClr>
                          <a:schemeClr val="tx1"/>
                        </a:buClr>
                        <a:buFont typeface="Arial" panose="020B0604020202020204" pitchFamily="34" charset="0"/>
                        <a:defRPr>
                          <a:solidFill>
                            <a:schemeClr val="tx1"/>
                          </a:solidFill>
                          <a:latin typeface="Arial" panose="020B0604020202020204" pitchFamily="34" charset="0"/>
                          <a:ea typeface="Arial Unicode MS" pitchFamily="34" charset="-122"/>
                        </a:defRPr>
                      </a:lvl4pPr>
                      <a:lvl5pPr marL="20574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5pPr>
                      <a:lvl6pPr marL="25146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6pPr>
                      <a:lvl7pPr marL="29718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7pPr>
                      <a:lvl8pPr marL="34290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8pPr>
                      <a:lvl9pPr marL="38862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试题答案开放</a:t>
                      </a:r>
                    </a:p>
                  </a:txBody>
                  <a:tcPr marT="41673" marB="41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655728553"/>
                  </a:ext>
                </a:extLst>
              </a:tr>
              <a:tr h="512763">
                <a:tc>
                  <a:txBody>
                    <a:bodyPr/>
                    <a:lstStyle>
                      <a:lvl1pPr>
                        <a:lnSpc>
                          <a:spcPct val="90000"/>
                        </a:lnSpc>
                        <a:spcBef>
                          <a:spcPct val="30000"/>
                        </a:spcBef>
                        <a:spcAft>
                          <a:spcPct val="10000"/>
                        </a:spcAft>
                        <a:buClr>
                          <a:srgbClr val="00529B"/>
                        </a:buClr>
                        <a:buFont typeface="Times" panose="02020603050405020304" pitchFamily="18" charset="0"/>
                        <a:defRPr sz="2400">
                          <a:solidFill>
                            <a:schemeClr val="tx1"/>
                          </a:solidFill>
                          <a:latin typeface="Arial" panose="020B0604020202020204" pitchFamily="34" charset="0"/>
                          <a:ea typeface="Arial Unicode MS" pitchFamily="34" charset="-122"/>
                        </a:defRPr>
                      </a:lvl1pPr>
                      <a:lvl2pPr marL="742950" indent="-285750">
                        <a:lnSpc>
                          <a:spcPct val="90000"/>
                        </a:lnSpc>
                        <a:spcBef>
                          <a:spcPct val="30000"/>
                        </a:spcBef>
                        <a:spcAft>
                          <a:spcPct val="10000"/>
                        </a:spcAft>
                        <a:buClr>
                          <a:schemeClr val="tx1"/>
                        </a:buClr>
                        <a:buFont typeface="Arial" panose="020B0604020202020204" pitchFamily="34" charset="0"/>
                        <a:defRPr sz="2000">
                          <a:solidFill>
                            <a:schemeClr val="tx1"/>
                          </a:solidFill>
                          <a:latin typeface="Arial" panose="020B0604020202020204" pitchFamily="34" charset="0"/>
                          <a:ea typeface="Arial Unicode MS" pitchFamily="34" charset="-122"/>
                        </a:defRPr>
                      </a:lvl2pPr>
                      <a:lvl3pPr marL="11430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3pPr>
                      <a:lvl4pPr marL="1600200" indent="-228600">
                        <a:lnSpc>
                          <a:spcPct val="90000"/>
                        </a:lnSpc>
                        <a:spcBef>
                          <a:spcPct val="30000"/>
                        </a:spcBef>
                        <a:spcAft>
                          <a:spcPct val="10000"/>
                        </a:spcAft>
                        <a:buClr>
                          <a:schemeClr val="tx1"/>
                        </a:buClr>
                        <a:buFont typeface="Arial" panose="020B0604020202020204" pitchFamily="34" charset="0"/>
                        <a:defRPr>
                          <a:solidFill>
                            <a:schemeClr val="tx1"/>
                          </a:solidFill>
                          <a:latin typeface="Arial" panose="020B0604020202020204" pitchFamily="34" charset="0"/>
                          <a:ea typeface="Arial Unicode MS" pitchFamily="34" charset="-122"/>
                        </a:defRPr>
                      </a:lvl4pPr>
                      <a:lvl5pPr marL="20574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5pPr>
                      <a:lvl6pPr marL="25146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6pPr>
                      <a:lvl7pPr marL="29718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7pPr>
                      <a:lvl8pPr marL="34290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8pPr>
                      <a:lvl9pPr marL="38862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月</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10</a:t>
                      </a: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日</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09:15—12:10</a:t>
                      </a:r>
                    </a:p>
                  </a:txBody>
                  <a:tcPr marT="41673" marB="41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spcAft>
                          <a:spcPct val="10000"/>
                        </a:spcAft>
                        <a:buClr>
                          <a:srgbClr val="00529B"/>
                        </a:buClr>
                        <a:buFont typeface="Times" panose="02020603050405020304" pitchFamily="18" charset="0"/>
                        <a:defRPr sz="2400">
                          <a:solidFill>
                            <a:schemeClr val="tx1"/>
                          </a:solidFill>
                          <a:latin typeface="Arial" panose="020B0604020202020204" pitchFamily="34" charset="0"/>
                          <a:ea typeface="Arial Unicode MS" pitchFamily="34" charset="-122"/>
                        </a:defRPr>
                      </a:lvl1pPr>
                      <a:lvl2pPr marL="742950" indent="-285750">
                        <a:lnSpc>
                          <a:spcPct val="90000"/>
                        </a:lnSpc>
                        <a:spcBef>
                          <a:spcPct val="30000"/>
                        </a:spcBef>
                        <a:spcAft>
                          <a:spcPct val="10000"/>
                        </a:spcAft>
                        <a:buClr>
                          <a:schemeClr val="tx1"/>
                        </a:buClr>
                        <a:buFont typeface="Arial" panose="020B0604020202020204" pitchFamily="34" charset="0"/>
                        <a:defRPr sz="2000">
                          <a:solidFill>
                            <a:schemeClr val="tx1"/>
                          </a:solidFill>
                          <a:latin typeface="Arial" panose="020B0604020202020204" pitchFamily="34" charset="0"/>
                          <a:ea typeface="Arial Unicode MS" pitchFamily="34" charset="-122"/>
                        </a:defRPr>
                      </a:lvl2pPr>
                      <a:lvl3pPr marL="11430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3pPr>
                      <a:lvl4pPr marL="1600200" indent="-228600">
                        <a:lnSpc>
                          <a:spcPct val="90000"/>
                        </a:lnSpc>
                        <a:spcBef>
                          <a:spcPct val="30000"/>
                        </a:spcBef>
                        <a:spcAft>
                          <a:spcPct val="10000"/>
                        </a:spcAft>
                        <a:buClr>
                          <a:schemeClr val="tx1"/>
                        </a:buClr>
                        <a:buFont typeface="Arial" panose="020B0604020202020204" pitchFamily="34" charset="0"/>
                        <a:defRPr>
                          <a:solidFill>
                            <a:schemeClr val="tx1"/>
                          </a:solidFill>
                          <a:latin typeface="Arial" panose="020B0604020202020204" pitchFamily="34" charset="0"/>
                          <a:ea typeface="Arial Unicode MS" pitchFamily="34" charset="-122"/>
                        </a:defRPr>
                      </a:lvl4pPr>
                      <a:lvl5pPr marL="20574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5pPr>
                      <a:lvl6pPr marL="25146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6pPr>
                      <a:lvl7pPr marL="29718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7pPr>
                      <a:lvl8pPr marL="34290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8pPr>
                      <a:lvl9pPr marL="38862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不开放</a:t>
                      </a:r>
                    </a:p>
                  </a:txBody>
                  <a:tcPr marT="41673" marB="41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spcAft>
                          <a:spcPct val="10000"/>
                        </a:spcAft>
                        <a:buClr>
                          <a:srgbClr val="00529B"/>
                        </a:buClr>
                        <a:buFont typeface="Times" panose="02020603050405020304" pitchFamily="18" charset="0"/>
                        <a:defRPr sz="2400">
                          <a:solidFill>
                            <a:schemeClr val="tx1"/>
                          </a:solidFill>
                          <a:latin typeface="Arial" panose="020B0604020202020204" pitchFamily="34" charset="0"/>
                          <a:ea typeface="Arial Unicode MS" pitchFamily="34" charset="-122"/>
                        </a:defRPr>
                      </a:lvl1pPr>
                      <a:lvl2pPr marL="742950" indent="-285750">
                        <a:lnSpc>
                          <a:spcPct val="90000"/>
                        </a:lnSpc>
                        <a:spcBef>
                          <a:spcPct val="30000"/>
                        </a:spcBef>
                        <a:spcAft>
                          <a:spcPct val="10000"/>
                        </a:spcAft>
                        <a:buClr>
                          <a:schemeClr val="tx1"/>
                        </a:buClr>
                        <a:buFont typeface="Arial" panose="020B0604020202020204" pitchFamily="34" charset="0"/>
                        <a:defRPr sz="2000">
                          <a:solidFill>
                            <a:schemeClr val="tx1"/>
                          </a:solidFill>
                          <a:latin typeface="Arial" panose="020B0604020202020204" pitchFamily="34" charset="0"/>
                          <a:ea typeface="Arial Unicode MS" pitchFamily="34" charset="-122"/>
                        </a:defRPr>
                      </a:lvl2pPr>
                      <a:lvl3pPr marL="11430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3pPr>
                      <a:lvl4pPr marL="1600200" indent="-228600">
                        <a:lnSpc>
                          <a:spcPct val="90000"/>
                        </a:lnSpc>
                        <a:spcBef>
                          <a:spcPct val="30000"/>
                        </a:spcBef>
                        <a:spcAft>
                          <a:spcPct val="10000"/>
                        </a:spcAft>
                        <a:buClr>
                          <a:schemeClr val="tx1"/>
                        </a:buClr>
                        <a:buFont typeface="Arial" panose="020B0604020202020204" pitchFamily="34" charset="0"/>
                        <a:defRPr>
                          <a:solidFill>
                            <a:schemeClr val="tx1"/>
                          </a:solidFill>
                          <a:latin typeface="Arial" panose="020B0604020202020204" pitchFamily="34" charset="0"/>
                          <a:ea typeface="Arial Unicode MS" pitchFamily="34" charset="-122"/>
                        </a:defRPr>
                      </a:lvl4pPr>
                      <a:lvl5pPr marL="20574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5pPr>
                      <a:lvl6pPr marL="25146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6pPr>
                      <a:lvl7pPr marL="29718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7pPr>
                      <a:lvl8pPr marL="34290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8pPr>
                      <a:lvl9pPr marL="38862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开放</a:t>
                      </a:r>
                    </a:p>
                  </a:txBody>
                  <a:tcPr marT="41673" marB="41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spcAft>
                          <a:spcPct val="10000"/>
                        </a:spcAft>
                        <a:buClr>
                          <a:srgbClr val="00529B"/>
                        </a:buClr>
                        <a:buFont typeface="Times" panose="02020603050405020304" pitchFamily="18" charset="0"/>
                        <a:defRPr sz="2400">
                          <a:solidFill>
                            <a:schemeClr val="tx1"/>
                          </a:solidFill>
                          <a:latin typeface="Arial" panose="020B0604020202020204" pitchFamily="34" charset="0"/>
                          <a:ea typeface="Arial Unicode MS" pitchFamily="34" charset="-122"/>
                        </a:defRPr>
                      </a:lvl1pPr>
                      <a:lvl2pPr marL="742950" indent="-285750">
                        <a:lnSpc>
                          <a:spcPct val="90000"/>
                        </a:lnSpc>
                        <a:spcBef>
                          <a:spcPct val="30000"/>
                        </a:spcBef>
                        <a:spcAft>
                          <a:spcPct val="10000"/>
                        </a:spcAft>
                        <a:buClr>
                          <a:schemeClr val="tx1"/>
                        </a:buClr>
                        <a:buFont typeface="Arial" panose="020B0604020202020204" pitchFamily="34" charset="0"/>
                        <a:defRPr sz="2000">
                          <a:solidFill>
                            <a:schemeClr val="tx1"/>
                          </a:solidFill>
                          <a:latin typeface="Arial" panose="020B0604020202020204" pitchFamily="34" charset="0"/>
                          <a:ea typeface="Arial Unicode MS" pitchFamily="34" charset="-122"/>
                        </a:defRPr>
                      </a:lvl2pPr>
                      <a:lvl3pPr marL="11430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3pPr>
                      <a:lvl4pPr marL="1600200" indent="-228600">
                        <a:lnSpc>
                          <a:spcPct val="90000"/>
                        </a:lnSpc>
                        <a:spcBef>
                          <a:spcPct val="30000"/>
                        </a:spcBef>
                        <a:spcAft>
                          <a:spcPct val="10000"/>
                        </a:spcAft>
                        <a:buClr>
                          <a:schemeClr val="tx1"/>
                        </a:buClr>
                        <a:buFont typeface="Arial" panose="020B0604020202020204" pitchFamily="34" charset="0"/>
                        <a:defRPr>
                          <a:solidFill>
                            <a:schemeClr val="tx1"/>
                          </a:solidFill>
                          <a:latin typeface="Arial" panose="020B0604020202020204" pitchFamily="34" charset="0"/>
                          <a:ea typeface="Arial Unicode MS" pitchFamily="34" charset="-122"/>
                        </a:defRPr>
                      </a:lvl4pPr>
                      <a:lvl5pPr marL="20574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5pPr>
                      <a:lvl6pPr marL="25146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6pPr>
                      <a:lvl7pPr marL="29718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7pPr>
                      <a:lvl8pPr marL="34290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8pPr>
                      <a:lvl9pPr marL="38862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签到开放</a:t>
                      </a:r>
                    </a:p>
                  </a:txBody>
                  <a:tcPr marT="41673" marB="41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749909047"/>
                  </a:ext>
                </a:extLst>
              </a:tr>
              <a:tr h="514350">
                <a:tc>
                  <a:txBody>
                    <a:bodyPr/>
                    <a:lstStyle>
                      <a:lvl1pPr>
                        <a:lnSpc>
                          <a:spcPct val="90000"/>
                        </a:lnSpc>
                        <a:spcBef>
                          <a:spcPct val="30000"/>
                        </a:spcBef>
                        <a:spcAft>
                          <a:spcPct val="10000"/>
                        </a:spcAft>
                        <a:buClr>
                          <a:srgbClr val="00529B"/>
                        </a:buClr>
                        <a:buFont typeface="Times" panose="02020603050405020304" pitchFamily="18" charset="0"/>
                        <a:defRPr sz="2400">
                          <a:solidFill>
                            <a:schemeClr val="tx1"/>
                          </a:solidFill>
                          <a:latin typeface="Arial" panose="020B0604020202020204" pitchFamily="34" charset="0"/>
                          <a:ea typeface="Arial Unicode MS" pitchFamily="34" charset="-122"/>
                        </a:defRPr>
                      </a:lvl1pPr>
                      <a:lvl2pPr marL="742950" indent="-285750">
                        <a:lnSpc>
                          <a:spcPct val="90000"/>
                        </a:lnSpc>
                        <a:spcBef>
                          <a:spcPct val="30000"/>
                        </a:spcBef>
                        <a:spcAft>
                          <a:spcPct val="10000"/>
                        </a:spcAft>
                        <a:buClr>
                          <a:schemeClr val="tx1"/>
                        </a:buClr>
                        <a:buFont typeface="Arial" panose="020B0604020202020204" pitchFamily="34" charset="0"/>
                        <a:defRPr sz="2000">
                          <a:solidFill>
                            <a:schemeClr val="tx1"/>
                          </a:solidFill>
                          <a:latin typeface="Arial" panose="020B0604020202020204" pitchFamily="34" charset="0"/>
                          <a:ea typeface="Arial Unicode MS" pitchFamily="34" charset="-122"/>
                        </a:defRPr>
                      </a:lvl2pPr>
                      <a:lvl3pPr marL="11430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3pPr>
                      <a:lvl4pPr marL="1600200" indent="-228600">
                        <a:lnSpc>
                          <a:spcPct val="90000"/>
                        </a:lnSpc>
                        <a:spcBef>
                          <a:spcPct val="30000"/>
                        </a:spcBef>
                        <a:spcAft>
                          <a:spcPct val="10000"/>
                        </a:spcAft>
                        <a:buClr>
                          <a:schemeClr val="tx1"/>
                        </a:buClr>
                        <a:buFont typeface="Arial" panose="020B0604020202020204" pitchFamily="34" charset="0"/>
                        <a:defRPr>
                          <a:solidFill>
                            <a:schemeClr val="tx1"/>
                          </a:solidFill>
                          <a:latin typeface="Arial" panose="020B0604020202020204" pitchFamily="34" charset="0"/>
                          <a:ea typeface="Arial Unicode MS" pitchFamily="34" charset="-122"/>
                        </a:defRPr>
                      </a:lvl4pPr>
                      <a:lvl5pPr marL="20574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5pPr>
                      <a:lvl6pPr marL="25146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6pPr>
                      <a:lvl7pPr marL="29718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7pPr>
                      <a:lvl8pPr marL="34290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8pPr>
                      <a:lvl9pPr marL="38862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月</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10</a:t>
                      </a: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日</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14:40—16:50</a:t>
                      </a:r>
                    </a:p>
                  </a:txBody>
                  <a:tcPr marT="41673" marB="41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spcAft>
                          <a:spcPct val="10000"/>
                        </a:spcAft>
                        <a:buClr>
                          <a:srgbClr val="00529B"/>
                        </a:buClr>
                        <a:buFont typeface="Times" panose="02020603050405020304" pitchFamily="18" charset="0"/>
                        <a:defRPr sz="2400">
                          <a:solidFill>
                            <a:schemeClr val="tx1"/>
                          </a:solidFill>
                          <a:latin typeface="Arial" panose="020B0604020202020204" pitchFamily="34" charset="0"/>
                          <a:ea typeface="Arial Unicode MS" pitchFamily="34" charset="-122"/>
                        </a:defRPr>
                      </a:lvl1pPr>
                      <a:lvl2pPr marL="742950" indent="-285750">
                        <a:lnSpc>
                          <a:spcPct val="90000"/>
                        </a:lnSpc>
                        <a:spcBef>
                          <a:spcPct val="30000"/>
                        </a:spcBef>
                        <a:spcAft>
                          <a:spcPct val="10000"/>
                        </a:spcAft>
                        <a:buClr>
                          <a:schemeClr val="tx1"/>
                        </a:buClr>
                        <a:buFont typeface="Arial" panose="020B0604020202020204" pitchFamily="34" charset="0"/>
                        <a:defRPr sz="2000">
                          <a:solidFill>
                            <a:schemeClr val="tx1"/>
                          </a:solidFill>
                          <a:latin typeface="Arial" panose="020B0604020202020204" pitchFamily="34" charset="0"/>
                          <a:ea typeface="Arial Unicode MS" pitchFamily="34" charset="-122"/>
                        </a:defRPr>
                      </a:lvl2pPr>
                      <a:lvl3pPr marL="11430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3pPr>
                      <a:lvl4pPr marL="1600200" indent="-228600">
                        <a:lnSpc>
                          <a:spcPct val="90000"/>
                        </a:lnSpc>
                        <a:spcBef>
                          <a:spcPct val="30000"/>
                        </a:spcBef>
                        <a:spcAft>
                          <a:spcPct val="10000"/>
                        </a:spcAft>
                        <a:buClr>
                          <a:schemeClr val="tx1"/>
                        </a:buClr>
                        <a:buFont typeface="Arial" panose="020B0604020202020204" pitchFamily="34" charset="0"/>
                        <a:defRPr>
                          <a:solidFill>
                            <a:schemeClr val="tx1"/>
                          </a:solidFill>
                          <a:latin typeface="Arial" panose="020B0604020202020204" pitchFamily="34" charset="0"/>
                          <a:ea typeface="Arial Unicode MS" pitchFamily="34" charset="-122"/>
                        </a:defRPr>
                      </a:lvl4pPr>
                      <a:lvl5pPr marL="20574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5pPr>
                      <a:lvl6pPr marL="25146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6pPr>
                      <a:lvl7pPr marL="29718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7pPr>
                      <a:lvl8pPr marL="34290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8pPr>
                      <a:lvl9pPr marL="38862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不开放</a:t>
                      </a:r>
                    </a:p>
                  </a:txBody>
                  <a:tcPr marT="41673" marB="41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spcAft>
                          <a:spcPct val="10000"/>
                        </a:spcAft>
                        <a:buClr>
                          <a:srgbClr val="00529B"/>
                        </a:buClr>
                        <a:buFont typeface="Times" panose="02020603050405020304" pitchFamily="18" charset="0"/>
                        <a:defRPr sz="2400">
                          <a:solidFill>
                            <a:schemeClr val="tx1"/>
                          </a:solidFill>
                          <a:latin typeface="Arial" panose="020B0604020202020204" pitchFamily="34" charset="0"/>
                          <a:ea typeface="Arial Unicode MS" pitchFamily="34" charset="-122"/>
                        </a:defRPr>
                      </a:lvl1pPr>
                      <a:lvl2pPr marL="742950" indent="-285750">
                        <a:lnSpc>
                          <a:spcPct val="90000"/>
                        </a:lnSpc>
                        <a:spcBef>
                          <a:spcPct val="30000"/>
                        </a:spcBef>
                        <a:spcAft>
                          <a:spcPct val="10000"/>
                        </a:spcAft>
                        <a:buClr>
                          <a:schemeClr val="tx1"/>
                        </a:buClr>
                        <a:buFont typeface="Arial" panose="020B0604020202020204" pitchFamily="34" charset="0"/>
                        <a:defRPr sz="2000">
                          <a:solidFill>
                            <a:schemeClr val="tx1"/>
                          </a:solidFill>
                          <a:latin typeface="Arial" panose="020B0604020202020204" pitchFamily="34" charset="0"/>
                          <a:ea typeface="Arial Unicode MS" pitchFamily="34" charset="-122"/>
                        </a:defRPr>
                      </a:lvl2pPr>
                      <a:lvl3pPr marL="11430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3pPr>
                      <a:lvl4pPr marL="1600200" indent="-228600">
                        <a:lnSpc>
                          <a:spcPct val="90000"/>
                        </a:lnSpc>
                        <a:spcBef>
                          <a:spcPct val="30000"/>
                        </a:spcBef>
                        <a:spcAft>
                          <a:spcPct val="10000"/>
                        </a:spcAft>
                        <a:buClr>
                          <a:schemeClr val="tx1"/>
                        </a:buClr>
                        <a:buFont typeface="Arial" panose="020B0604020202020204" pitchFamily="34" charset="0"/>
                        <a:defRPr>
                          <a:solidFill>
                            <a:schemeClr val="tx1"/>
                          </a:solidFill>
                          <a:latin typeface="Arial" panose="020B0604020202020204" pitchFamily="34" charset="0"/>
                          <a:ea typeface="Arial Unicode MS" pitchFamily="34" charset="-122"/>
                        </a:defRPr>
                      </a:lvl4pPr>
                      <a:lvl5pPr marL="20574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5pPr>
                      <a:lvl6pPr marL="25146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6pPr>
                      <a:lvl7pPr marL="29718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7pPr>
                      <a:lvl8pPr marL="34290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8pPr>
                      <a:lvl9pPr marL="38862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开放</a:t>
                      </a:r>
                    </a:p>
                  </a:txBody>
                  <a:tcPr marT="41673" marB="41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spcAft>
                          <a:spcPct val="10000"/>
                        </a:spcAft>
                        <a:buClr>
                          <a:srgbClr val="00529B"/>
                        </a:buClr>
                        <a:buFont typeface="Times" panose="02020603050405020304" pitchFamily="18" charset="0"/>
                        <a:defRPr sz="2400">
                          <a:solidFill>
                            <a:schemeClr val="tx1"/>
                          </a:solidFill>
                          <a:latin typeface="Arial" panose="020B0604020202020204" pitchFamily="34" charset="0"/>
                          <a:ea typeface="Arial Unicode MS" pitchFamily="34" charset="-122"/>
                        </a:defRPr>
                      </a:lvl1pPr>
                      <a:lvl2pPr marL="742950" indent="-285750">
                        <a:lnSpc>
                          <a:spcPct val="90000"/>
                        </a:lnSpc>
                        <a:spcBef>
                          <a:spcPct val="30000"/>
                        </a:spcBef>
                        <a:spcAft>
                          <a:spcPct val="10000"/>
                        </a:spcAft>
                        <a:buClr>
                          <a:schemeClr val="tx1"/>
                        </a:buClr>
                        <a:buFont typeface="Arial" panose="020B0604020202020204" pitchFamily="34" charset="0"/>
                        <a:defRPr sz="2000">
                          <a:solidFill>
                            <a:schemeClr val="tx1"/>
                          </a:solidFill>
                          <a:latin typeface="Arial" panose="020B0604020202020204" pitchFamily="34" charset="0"/>
                          <a:ea typeface="Arial Unicode MS" pitchFamily="34" charset="-122"/>
                        </a:defRPr>
                      </a:lvl2pPr>
                      <a:lvl3pPr marL="11430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3pPr>
                      <a:lvl4pPr marL="1600200" indent="-228600">
                        <a:lnSpc>
                          <a:spcPct val="90000"/>
                        </a:lnSpc>
                        <a:spcBef>
                          <a:spcPct val="30000"/>
                        </a:spcBef>
                        <a:spcAft>
                          <a:spcPct val="10000"/>
                        </a:spcAft>
                        <a:buClr>
                          <a:schemeClr val="tx1"/>
                        </a:buClr>
                        <a:buFont typeface="Arial" panose="020B0604020202020204" pitchFamily="34" charset="0"/>
                        <a:defRPr>
                          <a:solidFill>
                            <a:schemeClr val="tx1"/>
                          </a:solidFill>
                          <a:latin typeface="Arial" panose="020B0604020202020204" pitchFamily="34" charset="0"/>
                          <a:ea typeface="Arial Unicode MS" pitchFamily="34" charset="-122"/>
                        </a:defRPr>
                      </a:lvl4pPr>
                      <a:lvl5pPr marL="20574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5pPr>
                      <a:lvl6pPr marL="25146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6pPr>
                      <a:lvl7pPr marL="29718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7pPr>
                      <a:lvl8pPr marL="34290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8pPr>
                      <a:lvl9pPr marL="38862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签到开放</a:t>
                      </a:r>
                    </a:p>
                  </a:txBody>
                  <a:tcPr marT="41673" marB="41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91327717"/>
                  </a:ext>
                </a:extLst>
              </a:tr>
              <a:tr h="514350">
                <a:tc>
                  <a:txBody>
                    <a:bodyPr/>
                    <a:lstStyle>
                      <a:lvl1pPr>
                        <a:lnSpc>
                          <a:spcPct val="90000"/>
                        </a:lnSpc>
                        <a:spcBef>
                          <a:spcPct val="30000"/>
                        </a:spcBef>
                        <a:spcAft>
                          <a:spcPct val="10000"/>
                        </a:spcAft>
                        <a:buClr>
                          <a:srgbClr val="00529B"/>
                        </a:buClr>
                        <a:buFont typeface="Times" panose="02020603050405020304" pitchFamily="18" charset="0"/>
                        <a:defRPr sz="2400">
                          <a:solidFill>
                            <a:schemeClr val="tx1"/>
                          </a:solidFill>
                          <a:latin typeface="Arial" panose="020B0604020202020204" pitchFamily="34" charset="0"/>
                          <a:ea typeface="Arial Unicode MS" pitchFamily="34" charset="-122"/>
                        </a:defRPr>
                      </a:lvl1pPr>
                      <a:lvl2pPr marL="742950" indent="-285750">
                        <a:lnSpc>
                          <a:spcPct val="90000"/>
                        </a:lnSpc>
                        <a:spcBef>
                          <a:spcPct val="30000"/>
                        </a:spcBef>
                        <a:spcAft>
                          <a:spcPct val="10000"/>
                        </a:spcAft>
                        <a:buClr>
                          <a:schemeClr val="tx1"/>
                        </a:buClr>
                        <a:buFont typeface="Arial" panose="020B0604020202020204" pitchFamily="34" charset="0"/>
                        <a:defRPr sz="2000">
                          <a:solidFill>
                            <a:schemeClr val="tx1"/>
                          </a:solidFill>
                          <a:latin typeface="Arial" panose="020B0604020202020204" pitchFamily="34" charset="0"/>
                          <a:ea typeface="Arial Unicode MS" pitchFamily="34" charset="-122"/>
                        </a:defRPr>
                      </a:lvl2pPr>
                      <a:lvl3pPr marL="11430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3pPr>
                      <a:lvl4pPr marL="1600200" indent="-228600">
                        <a:lnSpc>
                          <a:spcPct val="90000"/>
                        </a:lnSpc>
                        <a:spcBef>
                          <a:spcPct val="30000"/>
                        </a:spcBef>
                        <a:spcAft>
                          <a:spcPct val="10000"/>
                        </a:spcAft>
                        <a:buClr>
                          <a:schemeClr val="tx1"/>
                        </a:buClr>
                        <a:buFont typeface="Arial" panose="020B0604020202020204" pitchFamily="34" charset="0"/>
                        <a:defRPr>
                          <a:solidFill>
                            <a:schemeClr val="tx1"/>
                          </a:solidFill>
                          <a:latin typeface="Arial" panose="020B0604020202020204" pitchFamily="34" charset="0"/>
                          <a:ea typeface="Arial Unicode MS" pitchFamily="34" charset="-122"/>
                        </a:defRPr>
                      </a:lvl4pPr>
                      <a:lvl5pPr marL="20574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5pPr>
                      <a:lvl6pPr marL="25146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6pPr>
                      <a:lvl7pPr marL="29718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7pPr>
                      <a:lvl8pPr marL="34290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8pPr>
                      <a:lvl9pPr marL="38862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月</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11</a:t>
                      </a: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日</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08:30—12:10</a:t>
                      </a:r>
                    </a:p>
                  </a:txBody>
                  <a:tcPr marT="41673" marB="41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spcAft>
                          <a:spcPct val="10000"/>
                        </a:spcAft>
                        <a:buClr>
                          <a:srgbClr val="00529B"/>
                        </a:buClr>
                        <a:buFont typeface="Times" panose="02020603050405020304" pitchFamily="18" charset="0"/>
                        <a:defRPr sz="2400">
                          <a:solidFill>
                            <a:schemeClr val="tx1"/>
                          </a:solidFill>
                          <a:latin typeface="Arial" panose="020B0604020202020204" pitchFamily="34" charset="0"/>
                          <a:ea typeface="Arial Unicode MS" pitchFamily="34" charset="-122"/>
                        </a:defRPr>
                      </a:lvl1pPr>
                      <a:lvl2pPr marL="742950" indent="-285750">
                        <a:lnSpc>
                          <a:spcPct val="90000"/>
                        </a:lnSpc>
                        <a:spcBef>
                          <a:spcPct val="30000"/>
                        </a:spcBef>
                        <a:spcAft>
                          <a:spcPct val="10000"/>
                        </a:spcAft>
                        <a:buClr>
                          <a:schemeClr val="tx1"/>
                        </a:buClr>
                        <a:buFont typeface="Arial" panose="020B0604020202020204" pitchFamily="34" charset="0"/>
                        <a:defRPr sz="2000">
                          <a:solidFill>
                            <a:schemeClr val="tx1"/>
                          </a:solidFill>
                          <a:latin typeface="Arial" panose="020B0604020202020204" pitchFamily="34" charset="0"/>
                          <a:ea typeface="Arial Unicode MS" pitchFamily="34" charset="-122"/>
                        </a:defRPr>
                      </a:lvl2pPr>
                      <a:lvl3pPr marL="11430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3pPr>
                      <a:lvl4pPr marL="1600200" indent="-228600">
                        <a:lnSpc>
                          <a:spcPct val="90000"/>
                        </a:lnSpc>
                        <a:spcBef>
                          <a:spcPct val="30000"/>
                        </a:spcBef>
                        <a:spcAft>
                          <a:spcPct val="10000"/>
                        </a:spcAft>
                        <a:buClr>
                          <a:schemeClr val="tx1"/>
                        </a:buClr>
                        <a:buFont typeface="Arial" panose="020B0604020202020204" pitchFamily="34" charset="0"/>
                        <a:defRPr>
                          <a:solidFill>
                            <a:schemeClr val="tx1"/>
                          </a:solidFill>
                          <a:latin typeface="Arial" panose="020B0604020202020204" pitchFamily="34" charset="0"/>
                          <a:ea typeface="Arial Unicode MS" pitchFamily="34" charset="-122"/>
                        </a:defRPr>
                      </a:lvl4pPr>
                      <a:lvl5pPr marL="20574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5pPr>
                      <a:lvl6pPr marL="25146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6pPr>
                      <a:lvl7pPr marL="29718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7pPr>
                      <a:lvl8pPr marL="34290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8pPr>
                      <a:lvl9pPr marL="38862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不开放</a:t>
                      </a:r>
                    </a:p>
                  </a:txBody>
                  <a:tcPr marT="41673" marB="41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spcAft>
                          <a:spcPct val="10000"/>
                        </a:spcAft>
                        <a:buClr>
                          <a:srgbClr val="00529B"/>
                        </a:buClr>
                        <a:buFont typeface="Times" panose="02020603050405020304" pitchFamily="18" charset="0"/>
                        <a:defRPr sz="2400">
                          <a:solidFill>
                            <a:schemeClr val="tx1"/>
                          </a:solidFill>
                          <a:latin typeface="Arial" panose="020B0604020202020204" pitchFamily="34" charset="0"/>
                          <a:ea typeface="Arial Unicode MS" pitchFamily="34" charset="-122"/>
                        </a:defRPr>
                      </a:lvl1pPr>
                      <a:lvl2pPr marL="742950" indent="-285750">
                        <a:lnSpc>
                          <a:spcPct val="90000"/>
                        </a:lnSpc>
                        <a:spcBef>
                          <a:spcPct val="30000"/>
                        </a:spcBef>
                        <a:spcAft>
                          <a:spcPct val="10000"/>
                        </a:spcAft>
                        <a:buClr>
                          <a:schemeClr val="tx1"/>
                        </a:buClr>
                        <a:buFont typeface="Arial" panose="020B0604020202020204" pitchFamily="34" charset="0"/>
                        <a:defRPr sz="2000">
                          <a:solidFill>
                            <a:schemeClr val="tx1"/>
                          </a:solidFill>
                          <a:latin typeface="Arial" panose="020B0604020202020204" pitchFamily="34" charset="0"/>
                          <a:ea typeface="Arial Unicode MS" pitchFamily="34" charset="-122"/>
                        </a:defRPr>
                      </a:lvl2pPr>
                      <a:lvl3pPr marL="11430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3pPr>
                      <a:lvl4pPr marL="1600200" indent="-228600">
                        <a:lnSpc>
                          <a:spcPct val="90000"/>
                        </a:lnSpc>
                        <a:spcBef>
                          <a:spcPct val="30000"/>
                        </a:spcBef>
                        <a:spcAft>
                          <a:spcPct val="10000"/>
                        </a:spcAft>
                        <a:buClr>
                          <a:schemeClr val="tx1"/>
                        </a:buClr>
                        <a:buFont typeface="Arial" panose="020B0604020202020204" pitchFamily="34" charset="0"/>
                        <a:defRPr>
                          <a:solidFill>
                            <a:schemeClr val="tx1"/>
                          </a:solidFill>
                          <a:latin typeface="Arial" panose="020B0604020202020204" pitchFamily="34" charset="0"/>
                          <a:ea typeface="Arial Unicode MS" pitchFamily="34" charset="-122"/>
                        </a:defRPr>
                      </a:lvl4pPr>
                      <a:lvl5pPr marL="20574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5pPr>
                      <a:lvl6pPr marL="25146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6pPr>
                      <a:lvl7pPr marL="29718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7pPr>
                      <a:lvl8pPr marL="34290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8pPr>
                      <a:lvl9pPr marL="38862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开放</a:t>
                      </a:r>
                    </a:p>
                  </a:txBody>
                  <a:tcPr marT="41673" marB="41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spcAft>
                          <a:spcPct val="10000"/>
                        </a:spcAft>
                        <a:buClr>
                          <a:srgbClr val="00529B"/>
                        </a:buClr>
                        <a:buFont typeface="Times" panose="02020603050405020304" pitchFamily="18" charset="0"/>
                        <a:defRPr sz="2400">
                          <a:solidFill>
                            <a:schemeClr val="tx1"/>
                          </a:solidFill>
                          <a:latin typeface="Arial" panose="020B0604020202020204" pitchFamily="34" charset="0"/>
                          <a:ea typeface="Arial Unicode MS" pitchFamily="34" charset="-122"/>
                        </a:defRPr>
                      </a:lvl1pPr>
                      <a:lvl2pPr marL="742950" indent="-285750">
                        <a:lnSpc>
                          <a:spcPct val="90000"/>
                        </a:lnSpc>
                        <a:spcBef>
                          <a:spcPct val="30000"/>
                        </a:spcBef>
                        <a:spcAft>
                          <a:spcPct val="10000"/>
                        </a:spcAft>
                        <a:buClr>
                          <a:schemeClr val="tx1"/>
                        </a:buClr>
                        <a:buFont typeface="Arial" panose="020B0604020202020204" pitchFamily="34" charset="0"/>
                        <a:defRPr sz="2000">
                          <a:solidFill>
                            <a:schemeClr val="tx1"/>
                          </a:solidFill>
                          <a:latin typeface="Arial" panose="020B0604020202020204" pitchFamily="34" charset="0"/>
                          <a:ea typeface="Arial Unicode MS" pitchFamily="34" charset="-122"/>
                        </a:defRPr>
                      </a:lvl2pPr>
                      <a:lvl3pPr marL="11430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3pPr>
                      <a:lvl4pPr marL="1600200" indent="-228600">
                        <a:lnSpc>
                          <a:spcPct val="90000"/>
                        </a:lnSpc>
                        <a:spcBef>
                          <a:spcPct val="30000"/>
                        </a:spcBef>
                        <a:spcAft>
                          <a:spcPct val="10000"/>
                        </a:spcAft>
                        <a:buClr>
                          <a:schemeClr val="tx1"/>
                        </a:buClr>
                        <a:buFont typeface="Arial" panose="020B0604020202020204" pitchFamily="34" charset="0"/>
                        <a:defRPr>
                          <a:solidFill>
                            <a:schemeClr val="tx1"/>
                          </a:solidFill>
                          <a:latin typeface="Arial" panose="020B0604020202020204" pitchFamily="34" charset="0"/>
                          <a:ea typeface="Arial Unicode MS" pitchFamily="34" charset="-122"/>
                        </a:defRPr>
                      </a:lvl4pPr>
                      <a:lvl5pPr marL="20574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5pPr>
                      <a:lvl6pPr marL="25146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6pPr>
                      <a:lvl7pPr marL="29718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7pPr>
                      <a:lvl8pPr marL="34290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8pPr>
                      <a:lvl9pPr marL="38862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签到开放</a:t>
                      </a:r>
                    </a:p>
                  </a:txBody>
                  <a:tcPr marT="41673" marB="41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71351739"/>
                  </a:ext>
                </a:extLst>
              </a:tr>
              <a:tr h="512763">
                <a:tc>
                  <a:txBody>
                    <a:bodyPr/>
                    <a:lstStyle>
                      <a:lvl1pPr>
                        <a:lnSpc>
                          <a:spcPct val="90000"/>
                        </a:lnSpc>
                        <a:spcBef>
                          <a:spcPct val="30000"/>
                        </a:spcBef>
                        <a:spcAft>
                          <a:spcPct val="10000"/>
                        </a:spcAft>
                        <a:buClr>
                          <a:srgbClr val="00529B"/>
                        </a:buClr>
                        <a:buFont typeface="Times" panose="02020603050405020304" pitchFamily="18" charset="0"/>
                        <a:defRPr sz="2400">
                          <a:solidFill>
                            <a:schemeClr val="tx1"/>
                          </a:solidFill>
                          <a:latin typeface="Arial" panose="020B0604020202020204" pitchFamily="34" charset="0"/>
                          <a:ea typeface="Arial Unicode MS" pitchFamily="34" charset="-122"/>
                        </a:defRPr>
                      </a:lvl1pPr>
                      <a:lvl2pPr marL="742950" indent="-285750">
                        <a:lnSpc>
                          <a:spcPct val="90000"/>
                        </a:lnSpc>
                        <a:spcBef>
                          <a:spcPct val="30000"/>
                        </a:spcBef>
                        <a:spcAft>
                          <a:spcPct val="10000"/>
                        </a:spcAft>
                        <a:buClr>
                          <a:schemeClr val="tx1"/>
                        </a:buClr>
                        <a:buFont typeface="Arial" panose="020B0604020202020204" pitchFamily="34" charset="0"/>
                        <a:defRPr sz="2000">
                          <a:solidFill>
                            <a:schemeClr val="tx1"/>
                          </a:solidFill>
                          <a:latin typeface="Arial" panose="020B0604020202020204" pitchFamily="34" charset="0"/>
                          <a:ea typeface="Arial Unicode MS" pitchFamily="34" charset="-122"/>
                        </a:defRPr>
                      </a:lvl2pPr>
                      <a:lvl3pPr marL="11430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3pPr>
                      <a:lvl4pPr marL="1600200" indent="-228600">
                        <a:lnSpc>
                          <a:spcPct val="90000"/>
                        </a:lnSpc>
                        <a:spcBef>
                          <a:spcPct val="30000"/>
                        </a:spcBef>
                        <a:spcAft>
                          <a:spcPct val="10000"/>
                        </a:spcAft>
                        <a:buClr>
                          <a:schemeClr val="tx1"/>
                        </a:buClr>
                        <a:buFont typeface="Arial" panose="020B0604020202020204" pitchFamily="34" charset="0"/>
                        <a:defRPr>
                          <a:solidFill>
                            <a:schemeClr val="tx1"/>
                          </a:solidFill>
                          <a:latin typeface="Arial" panose="020B0604020202020204" pitchFamily="34" charset="0"/>
                          <a:ea typeface="Arial Unicode MS" pitchFamily="34" charset="-122"/>
                        </a:defRPr>
                      </a:lvl4pPr>
                      <a:lvl5pPr marL="20574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5pPr>
                      <a:lvl6pPr marL="25146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6pPr>
                      <a:lvl7pPr marL="29718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7pPr>
                      <a:lvl8pPr marL="34290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8pPr>
                      <a:lvl9pPr marL="38862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月</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11</a:t>
                      </a: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日</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12:10—15:00</a:t>
                      </a:r>
                    </a:p>
                  </a:txBody>
                  <a:tcPr marT="41673" marB="41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spcAft>
                          <a:spcPct val="10000"/>
                        </a:spcAft>
                        <a:buClr>
                          <a:srgbClr val="00529B"/>
                        </a:buClr>
                        <a:buFont typeface="Times" panose="02020603050405020304" pitchFamily="18" charset="0"/>
                        <a:defRPr sz="2400">
                          <a:solidFill>
                            <a:schemeClr val="tx1"/>
                          </a:solidFill>
                          <a:latin typeface="Arial" panose="020B0604020202020204" pitchFamily="34" charset="0"/>
                          <a:ea typeface="Arial Unicode MS" pitchFamily="34" charset="-122"/>
                        </a:defRPr>
                      </a:lvl1pPr>
                      <a:lvl2pPr marL="742950" indent="-285750">
                        <a:lnSpc>
                          <a:spcPct val="90000"/>
                        </a:lnSpc>
                        <a:spcBef>
                          <a:spcPct val="30000"/>
                        </a:spcBef>
                        <a:spcAft>
                          <a:spcPct val="10000"/>
                        </a:spcAft>
                        <a:buClr>
                          <a:schemeClr val="tx1"/>
                        </a:buClr>
                        <a:buFont typeface="Arial" panose="020B0604020202020204" pitchFamily="34" charset="0"/>
                        <a:defRPr sz="2000">
                          <a:solidFill>
                            <a:schemeClr val="tx1"/>
                          </a:solidFill>
                          <a:latin typeface="Arial" panose="020B0604020202020204" pitchFamily="34" charset="0"/>
                          <a:ea typeface="Arial Unicode MS" pitchFamily="34" charset="-122"/>
                        </a:defRPr>
                      </a:lvl2pPr>
                      <a:lvl3pPr marL="11430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3pPr>
                      <a:lvl4pPr marL="1600200" indent="-228600">
                        <a:lnSpc>
                          <a:spcPct val="90000"/>
                        </a:lnSpc>
                        <a:spcBef>
                          <a:spcPct val="30000"/>
                        </a:spcBef>
                        <a:spcAft>
                          <a:spcPct val="10000"/>
                        </a:spcAft>
                        <a:buClr>
                          <a:schemeClr val="tx1"/>
                        </a:buClr>
                        <a:buFont typeface="Arial" panose="020B0604020202020204" pitchFamily="34" charset="0"/>
                        <a:defRPr>
                          <a:solidFill>
                            <a:schemeClr val="tx1"/>
                          </a:solidFill>
                          <a:latin typeface="Arial" panose="020B0604020202020204" pitchFamily="34" charset="0"/>
                          <a:ea typeface="Arial Unicode MS" pitchFamily="34" charset="-122"/>
                        </a:defRPr>
                      </a:lvl4pPr>
                      <a:lvl5pPr marL="20574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5pPr>
                      <a:lvl6pPr marL="25146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6pPr>
                      <a:lvl7pPr marL="29718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7pPr>
                      <a:lvl8pPr marL="34290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8pPr>
                      <a:lvl9pPr marL="38862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开放</a:t>
                      </a:r>
                    </a:p>
                  </a:txBody>
                  <a:tcPr marT="41673" marB="41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spcAft>
                          <a:spcPct val="10000"/>
                        </a:spcAft>
                        <a:buClr>
                          <a:srgbClr val="00529B"/>
                        </a:buClr>
                        <a:buFont typeface="Times" panose="02020603050405020304" pitchFamily="18" charset="0"/>
                        <a:defRPr sz="2400">
                          <a:solidFill>
                            <a:schemeClr val="tx1"/>
                          </a:solidFill>
                          <a:latin typeface="Arial" panose="020B0604020202020204" pitchFamily="34" charset="0"/>
                          <a:ea typeface="Arial Unicode MS" pitchFamily="34" charset="-122"/>
                        </a:defRPr>
                      </a:lvl1pPr>
                      <a:lvl2pPr marL="742950" indent="-285750">
                        <a:lnSpc>
                          <a:spcPct val="90000"/>
                        </a:lnSpc>
                        <a:spcBef>
                          <a:spcPct val="30000"/>
                        </a:spcBef>
                        <a:spcAft>
                          <a:spcPct val="10000"/>
                        </a:spcAft>
                        <a:buClr>
                          <a:schemeClr val="tx1"/>
                        </a:buClr>
                        <a:buFont typeface="Arial" panose="020B0604020202020204" pitchFamily="34" charset="0"/>
                        <a:defRPr sz="2000">
                          <a:solidFill>
                            <a:schemeClr val="tx1"/>
                          </a:solidFill>
                          <a:latin typeface="Arial" panose="020B0604020202020204" pitchFamily="34" charset="0"/>
                          <a:ea typeface="Arial Unicode MS" pitchFamily="34" charset="-122"/>
                        </a:defRPr>
                      </a:lvl2pPr>
                      <a:lvl3pPr marL="11430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3pPr>
                      <a:lvl4pPr marL="1600200" indent="-228600">
                        <a:lnSpc>
                          <a:spcPct val="90000"/>
                        </a:lnSpc>
                        <a:spcBef>
                          <a:spcPct val="30000"/>
                        </a:spcBef>
                        <a:spcAft>
                          <a:spcPct val="10000"/>
                        </a:spcAft>
                        <a:buClr>
                          <a:schemeClr val="tx1"/>
                        </a:buClr>
                        <a:buFont typeface="Arial" panose="020B0604020202020204" pitchFamily="34" charset="0"/>
                        <a:defRPr>
                          <a:solidFill>
                            <a:schemeClr val="tx1"/>
                          </a:solidFill>
                          <a:latin typeface="Arial" panose="020B0604020202020204" pitchFamily="34" charset="0"/>
                          <a:ea typeface="Arial Unicode MS" pitchFamily="34" charset="-122"/>
                        </a:defRPr>
                      </a:lvl4pPr>
                      <a:lvl5pPr marL="20574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5pPr>
                      <a:lvl6pPr marL="25146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6pPr>
                      <a:lvl7pPr marL="29718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7pPr>
                      <a:lvl8pPr marL="34290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8pPr>
                      <a:lvl9pPr marL="38862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开放</a:t>
                      </a:r>
                    </a:p>
                  </a:txBody>
                  <a:tcPr marT="41673" marB="41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30000"/>
                        </a:spcBef>
                        <a:spcAft>
                          <a:spcPct val="10000"/>
                        </a:spcAft>
                        <a:buClr>
                          <a:srgbClr val="00529B"/>
                        </a:buClr>
                        <a:buFont typeface="Times" panose="02020603050405020304" pitchFamily="18" charset="0"/>
                        <a:defRPr sz="2400">
                          <a:solidFill>
                            <a:schemeClr val="tx1"/>
                          </a:solidFill>
                          <a:latin typeface="Arial" panose="020B0604020202020204" pitchFamily="34" charset="0"/>
                          <a:ea typeface="Arial Unicode MS" pitchFamily="34" charset="-122"/>
                        </a:defRPr>
                      </a:lvl1pPr>
                      <a:lvl2pPr marL="742950" indent="-285750">
                        <a:lnSpc>
                          <a:spcPct val="90000"/>
                        </a:lnSpc>
                        <a:spcBef>
                          <a:spcPct val="30000"/>
                        </a:spcBef>
                        <a:spcAft>
                          <a:spcPct val="10000"/>
                        </a:spcAft>
                        <a:buClr>
                          <a:schemeClr val="tx1"/>
                        </a:buClr>
                        <a:buFont typeface="Arial" panose="020B0604020202020204" pitchFamily="34" charset="0"/>
                        <a:defRPr sz="2000">
                          <a:solidFill>
                            <a:schemeClr val="tx1"/>
                          </a:solidFill>
                          <a:latin typeface="Arial" panose="020B0604020202020204" pitchFamily="34" charset="0"/>
                          <a:ea typeface="Arial Unicode MS" pitchFamily="34" charset="-122"/>
                        </a:defRPr>
                      </a:lvl2pPr>
                      <a:lvl3pPr marL="11430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3pPr>
                      <a:lvl4pPr marL="1600200" indent="-228600">
                        <a:lnSpc>
                          <a:spcPct val="90000"/>
                        </a:lnSpc>
                        <a:spcBef>
                          <a:spcPct val="30000"/>
                        </a:spcBef>
                        <a:spcAft>
                          <a:spcPct val="10000"/>
                        </a:spcAft>
                        <a:buClr>
                          <a:schemeClr val="tx1"/>
                        </a:buClr>
                        <a:buFont typeface="Arial" panose="020B0604020202020204" pitchFamily="34" charset="0"/>
                        <a:defRPr>
                          <a:solidFill>
                            <a:schemeClr val="tx1"/>
                          </a:solidFill>
                          <a:latin typeface="Arial" panose="020B0604020202020204" pitchFamily="34" charset="0"/>
                          <a:ea typeface="Arial Unicode MS" pitchFamily="34" charset="-122"/>
                        </a:defRPr>
                      </a:lvl4pPr>
                      <a:lvl5pPr marL="20574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5pPr>
                      <a:lvl6pPr marL="25146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6pPr>
                      <a:lvl7pPr marL="29718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7pPr>
                      <a:lvl8pPr marL="34290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8pPr>
                      <a:lvl9pPr marL="38862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全部开放</a:t>
                      </a:r>
                    </a:p>
                  </a:txBody>
                  <a:tcPr marT="41673" marB="416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42860757"/>
                  </a:ext>
                </a:extLst>
              </a:tr>
              <a:tr h="1333500">
                <a:tc gridSpan="4">
                  <a:txBody>
                    <a:bodyPr/>
                    <a:lstStyle>
                      <a:lvl1pPr marL="342900" indent="-342900">
                        <a:lnSpc>
                          <a:spcPct val="90000"/>
                        </a:lnSpc>
                        <a:spcBef>
                          <a:spcPct val="30000"/>
                        </a:spcBef>
                        <a:spcAft>
                          <a:spcPct val="10000"/>
                        </a:spcAft>
                        <a:buClr>
                          <a:srgbClr val="00529B"/>
                        </a:buClr>
                        <a:buFont typeface="Times" panose="02020603050405020304" pitchFamily="18" charset="0"/>
                        <a:defRPr sz="2400">
                          <a:solidFill>
                            <a:schemeClr val="tx1"/>
                          </a:solidFill>
                          <a:latin typeface="Arial" panose="020B0604020202020204" pitchFamily="34" charset="0"/>
                          <a:ea typeface="Arial Unicode MS" pitchFamily="34" charset="-122"/>
                        </a:defRPr>
                      </a:lvl1pPr>
                      <a:lvl2pPr marL="742950" indent="-285750">
                        <a:lnSpc>
                          <a:spcPct val="90000"/>
                        </a:lnSpc>
                        <a:spcBef>
                          <a:spcPct val="30000"/>
                        </a:spcBef>
                        <a:spcAft>
                          <a:spcPct val="10000"/>
                        </a:spcAft>
                        <a:buClr>
                          <a:schemeClr val="tx1"/>
                        </a:buClr>
                        <a:buFont typeface="Arial" panose="020B0604020202020204" pitchFamily="34" charset="0"/>
                        <a:defRPr sz="2000">
                          <a:solidFill>
                            <a:schemeClr val="tx1"/>
                          </a:solidFill>
                          <a:latin typeface="Arial" panose="020B0604020202020204" pitchFamily="34" charset="0"/>
                          <a:ea typeface="Arial Unicode MS" pitchFamily="34" charset="-122"/>
                        </a:defRPr>
                      </a:lvl2pPr>
                      <a:lvl3pPr marL="11430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3pPr>
                      <a:lvl4pPr marL="1600200" indent="-228600">
                        <a:lnSpc>
                          <a:spcPct val="90000"/>
                        </a:lnSpc>
                        <a:spcBef>
                          <a:spcPct val="30000"/>
                        </a:spcBef>
                        <a:spcAft>
                          <a:spcPct val="10000"/>
                        </a:spcAft>
                        <a:buClr>
                          <a:schemeClr val="tx1"/>
                        </a:buClr>
                        <a:buFont typeface="Arial" panose="020B0604020202020204" pitchFamily="34" charset="0"/>
                        <a:defRPr>
                          <a:solidFill>
                            <a:schemeClr val="tx1"/>
                          </a:solidFill>
                          <a:latin typeface="Arial" panose="020B0604020202020204" pitchFamily="34" charset="0"/>
                          <a:ea typeface="Arial Unicode MS" pitchFamily="34" charset="-122"/>
                        </a:defRPr>
                      </a:lvl4pPr>
                      <a:lvl5pPr marL="2057400" indent="-22860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5pPr>
                      <a:lvl6pPr marL="25146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6pPr>
                      <a:lvl7pPr marL="29718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7pPr>
                      <a:lvl8pPr marL="34290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8pPr>
                      <a:lvl9pPr marL="3886200" indent="-228600" eaLnBrk="0" fontAlgn="base" hangingPunct="0">
                        <a:lnSpc>
                          <a:spcPct val="90000"/>
                        </a:lnSpc>
                        <a:spcBef>
                          <a:spcPct val="30000"/>
                        </a:spcBef>
                        <a:spcAft>
                          <a:spcPct val="10000"/>
                        </a:spcAft>
                        <a:buClr>
                          <a:schemeClr val="tx1"/>
                        </a:buClr>
                        <a:buFont typeface="Times" panose="02020603050405020304" pitchFamily="18" charset="0"/>
                        <a:defRPr>
                          <a:solidFill>
                            <a:schemeClr val="tx1"/>
                          </a:solidFill>
                          <a:latin typeface="Arial" panose="020B0604020202020204" pitchFamily="34" charset="0"/>
                          <a:ea typeface="Arial Unicode MS" pitchFamily="34" charset="-122"/>
                        </a:defRPr>
                      </a:lvl9pPr>
                    </a:lstStyle>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AutoNum type="arabicPeriod"/>
                        <a:tabLst/>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每场厂商培训都需要在培训教室进行</a:t>
                      </a:r>
                      <a:r>
                        <a:rPr kumimoji="0" lang="zh-CN" altLang="en-US" sz="1800" b="1" i="0" u="none" strike="noStrike" cap="none" normalizeH="0" baseline="0" dirty="0" smtClean="0">
                          <a:ln>
                            <a:noFill/>
                          </a:ln>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 “扫码签到”，同时间段仅能签到一次。</a:t>
                      </a:r>
                      <a:endParaRPr kumimoji="0" lang="en-US" altLang="zh-CN" sz="1800" b="1" i="0" u="none" strike="noStrike" cap="none" normalizeH="0" baseline="0" dirty="0" smtClean="0">
                        <a:ln>
                          <a:noFill/>
                        </a:ln>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AutoNum type="arabicPeriod"/>
                        <a:tabLst/>
                      </a:pP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签到后代表可在此场培训时间段查看该厂商的所有考试单元的试题答案。</a:t>
                      </a:r>
                      <a:endPar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AutoNum type="arabicPeriod"/>
                        <a:tabLst/>
                      </a:pPr>
                      <a:r>
                        <a:rPr kumimoji="0" lang="en-US" altLang="zh-CN" sz="1800" b="1" i="0" u="sng" strike="noStrike" cap="none" normalizeH="0" baseline="0" dirty="0" smtClean="0">
                          <a:ln>
                            <a:noFill/>
                          </a:ln>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DRAA</a:t>
                      </a:r>
                      <a:r>
                        <a:rPr kumimoji="0" lang="zh-CN" altLang="en-US" sz="1800" b="1" i="0" u="sng" strike="noStrike" cap="none" normalizeH="0" baseline="0" dirty="0" smtClean="0">
                          <a:ln>
                            <a:noFill/>
                          </a:ln>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800" b="1" i="0" u="sng" strike="noStrike" cap="none" normalizeH="0" baseline="0" dirty="0" smtClean="0">
                          <a:ln>
                            <a:noFill/>
                          </a:ln>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CALIS</a:t>
                      </a:r>
                      <a:r>
                        <a:rPr kumimoji="0" lang="zh-CN" altLang="en-US" sz="1800" b="1" i="0" u="sng" strike="noStrike" cap="none" normalizeH="0" baseline="0" dirty="0" smtClean="0">
                          <a:ln>
                            <a:noFill/>
                          </a:ln>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和</a:t>
                      </a:r>
                      <a:r>
                        <a:rPr kumimoji="0" lang="en-US" altLang="zh-CN" sz="1800" b="1" i="0" u="sng" strike="noStrike" cap="none" normalizeH="0" baseline="0" dirty="0" smtClean="0">
                          <a:ln>
                            <a:noFill/>
                          </a:ln>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CASHL</a:t>
                      </a:r>
                      <a:r>
                        <a:rPr kumimoji="0" lang="zh-CN" altLang="en-US" sz="1800" b="1" i="0" u="sng" strike="noStrike" cap="none" normalizeH="0" baseline="0" dirty="0" smtClean="0">
                          <a:ln>
                            <a:noFill/>
                          </a:ln>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培训时，不用签到且考题不开放。</a:t>
                      </a:r>
                      <a:endParaRPr kumimoji="0" lang="en-US" altLang="zh-CN" sz="1800" b="1" i="0" u="sng" strike="noStrike" cap="none" normalizeH="0" baseline="0" dirty="0" smtClean="0">
                        <a:ln>
                          <a:noFill/>
                        </a:ln>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1673" marB="416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61266518"/>
                  </a:ext>
                </a:extLst>
              </a:tr>
            </a:tbl>
          </a:graphicData>
        </a:graphic>
      </p:graphicFrame>
      <p:sp>
        <p:nvSpPr>
          <p:cNvPr id="9260" name="AutoShape 247"/>
          <p:cNvSpPr>
            <a:spLocks noChangeArrowheads="1"/>
          </p:cNvSpPr>
          <p:nvPr/>
        </p:nvSpPr>
        <p:spPr bwMode="auto">
          <a:xfrm>
            <a:off x="6880225" y="508000"/>
            <a:ext cx="1974850" cy="1209675"/>
          </a:xfrm>
          <a:prstGeom prst="irregularSeal1">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spcBef>
                <a:spcPct val="50000"/>
              </a:spcBef>
              <a:defRPr/>
            </a:pPr>
            <a:endParaRPr lang="zh-CN" altLang="en-US">
              <a:latin typeface="微软雅黑" panose="020B0503020204020204" pitchFamily="34" charset="-122"/>
              <a:ea typeface="微软雅黑" panose="020B0503020204020204" pitchFamily="34" charset="-122"/>
            </a:endParaRPr>
          </a:p>
        </p:txBody>
      </p:sp>
      <p:sp>
        <p:nvSpPr>
          <p:cNvPr id="14381" name="Text Box 248"/>
          <p:cNvSpPr txBox="1">
            <a:spLocks noChangeArrowheads="1"/>
          </p:cNvSpPr>
          <p:nvPr/>
        </p:nvSpPr>
        <p:spPr bwMode="auto">
          <a:xfrm>
            <a:off x="7031038" y="923925"/>
            <a:ext cx="189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gn="ctr">
              <a:spcBef>
                <a:spcPct val="50000"/>
              </a:spcBef>
            </a:pPr>
            <a:r>
              <a:rPr lang="zh-CN" altLang="en-US" b="1" dirty="0">
                <a:solidFill>
                  <a:schemeClr val="bg1"/>
                </a:solidFill>
                <a:latin typeface="微软雅黑" panose="020B0503020204020204" pitchFamily="34" charset="-122"/>
                <a:ea typeface="微软雅黑" panose="020B0503020204020204" pitchFamily="34" charset="-122"/>
              </a:rPr>
              <a:t>重要！</a:t>
            </a:r>
          </a:p>
        </p:txBody>
      </p:sp>
      <p:sp>
        <p:nvSpPr>
          <p:cNvPr id="6" name="横卷形 5"/>
          <p:cNvSpPr/>
          <p:nvPr/>
        </p:nvSpPr>
        <p:spPr bwMode="auto">
          <a:xfrm>
            <a:off x="226454" y="5662613"/>
            <a:ext cx="8574087" cy="662991"/>
          </a:xfrm>
          <a:prstGeom prst="horizontalScroll">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wrap="none" anchor="ctr"/>
          <a:lstStyle/>
          <a:p>
            <a:pPr algn="ctr">
              <a:spcBef>
                <a:spcPct val="50000"/>
              </a:spcBef>
              <a:defRPr/>
            </a:pPr>
            <a:r>
              <a:rPr lang="zh-CN" altLang="en-US" sz="2400" dirty="0">
                <a:ln w="6600">
                  <a:solidFill>
                    <a:schemeClr val="bg1">
                      <a:lumMod val="95000"/>
                    </a:schemeClr>
                  </a:solidFill>
                  <a:prstDash val="solid"/>
                </a:ln>
                <a:solidFill>
                  <a:srgbClr val="FFC000"/>
                </a:solidFill>
                <a:effectLst>
                  <a:outerShdw dist="38100" dir="2700000" algn="tl" rotWithShape="0">
                    <a:schemeClr val="accent2"/>
                  </a:outerShdw>
                </a:effectLst>
                <a:latin typeface="微软雅黑" panose="020B0503020204020204" pitchFamily="34" charset="-122"/>
                <a:ea typeface="微软雅黑" panose="020B0503020204020204" pitchFamily="34" charset="-122"/>
              </a:rPr>
              <a:t>每</a:t>
            </a:r>
            <a:r>
              <a:rPr lang="zh-CN" altLang="en-US" sz="2400" dirty="0" smtClean="0">
                <a:ln w="6600">
                  <a:solidFill>
                    <a:schemeClr val="bg1">
                      <a:lumMod val="95000"/>
                    </a:schemeClr>
                  </a:solidFill>
                  <a:prstDash val="solid"/>
                </a:ln>
                <a:solidFill>
                  <a:srgbClr val="FFC000"/>
                </a:solidFill>
                <a:effectLst>
                  <a:outerShdw dist="38100" dir="2700000" algn="tl" rotWithShape="0">
                    <a:schemeClr val="accent2"/>
                  </a:outerShdw>
                </a:effectLst>
                <a:latin typeface="微软雅黑" panose="020B0503020204020204" pitchFamily="34" charset="-122"/>
                <a:ea typeface="微软雅黑" panose="020B0503020204020204" pitchFamily="34" charset="-122"/>
              </a:rPr>
              <a:t>场培训考题开放由系统严格遵照日程时间开放和关闭</a:t>
            </a:r>
            <a:endParaRPr lang="zh-CN" altLang="en-US" sz="2400" dirty="0">
              <a:ln w="6600">
                <a:solidFill>
                  <a:schemeClr val="bg1">
                    <a:lumMod val="95000"/>
                  </a:schemeClr>
                </a:solidFill>
                <a:prstDash val="solid"/>
              </a:ln>
              <a:solidFill>
                <a:srgbClr val="FFC000"/>
              </a:solidFill>
              <a:effectLst>
                <a:outerShdw dist="38100" dir="2700000" algn="tl" rotWithShape="0">
                  <a:schemeClr val="accent2"/>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98463" y="161131"/>
            <a:ext cx="5400675"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tIns="165048" bIns="165048" anchor="ctr">
            <a:spAutoFit/>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rPr>
              <a:t>五、如何查看考试资料？</a:t>
            </a:r>
          </a:p>
          <a:p>
            <a:pPr>
              <a:spcBef>
                <a:spcPct val="50000"/>
              </a:spcBef>
            </a:pPr>
            <a:endParaRPr lang="en-US" altLang="zh-CN" sz="3200" dirty="0">
              <a:solidFill>
                <a:srgbClr val="FFFF00"/>
              </a:solidFill>
              <a:latin typeface="微软雅黑" panose="020B0503020204020204" pitchFamily="34" charset="-122"/>
              <a:ea typeface="微软雅黑" panose="020B0503020204020204" pitchFamily="34" charset="-122"/>
            </a:endParaRPr>
          </a:p>
        </p:txBody>
      </p:sp>
      <p:sp>
        <p:nvSpPr>
          <p:cNvPr id="10244" name="Rectangle 45"/>
          <p:cNvSpPr>
            <a:spLocks noChangeArrowheads="1"/>
          </p:cNvSpPr>
          <p:nvPr/>
        </p:nvSpPr>
        <p:spPr bwMode="auto">
          <a:xfrm>
            <a:off x="188913" y="1204913"/>
            <a:ext cx="3924300" cy="546417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spcBef>
                <a:spcPct val="50000"/>
              </a:spcBef>
              <a:defRPr/>
            </a:pPr>
            <a:endParaRPr lang="zh-CN" altLang="en-US">
              <a:latin typeface="微软雅黑" panose="020B0503020204020204" pitchFamily="34" charset="-122"/>
              <a:ea typeface="微软雅黑" panose="020B0503020204020204" pitchFamily="34" charset="-122"/>
            </a:endParaRPr>
          </a:p>
        </p:txBody>
      </p:sp>
      <p:sp>
        <p:nvSpPr>
          <p:cNvPr id="15364" name="Rectangle 44"/>
          <p:cNvSpPr>
            <a:spLocks noChangeArrowheads="1"/>
          </p:cNvSpPr>
          <p:nvPr/>
        </p:nvSpPr>
        <p:spPr bwMode="auto">
          <a:xfrm>
            <a:off x="246063" y="1328430"/>
            <a:ext cx="3779837"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nSpc>
                <a:spcPct val="150000"/>
              </a:lnSpc>
              <a:spcBef>
                <a:spcPct val="50000"/>
              </a:spcBef>
            </a:pPr>
            <a:r>
              <a:rPr lang="zh-CN" altLang="en-US" sz="2400" b="1" dirty="0">
                <a:solidFill>
                  <a:srgbClr val="FFFF00"/>
                </a:solidFill>
                <a:latin typeface="微软雅黑" panose="020B0503020204020204" pitchFamily="34" charset="-122"/>
                <a:ea typeface="微软雅黑" panose="020B0503020204020204" pitchFamily="34" charset="-122"/>
              </a:rPr>
              <a:t>操作方法：</a:t>
            </a:r>
          </a:p>
          <a:p>
            <a:pPr>
              <a:lnSpc>
                <a:spcPct val="150000"/>
              </a:lnSpc>
              <a:spcBef>
                <a:spcPct val="50000"/>
              </a:spcBef>
              <a:buFontTx/>
              <a:buChar char="•"/>
            </a:pPr>
            <a:r>
              <a:rPr lang="zh-CN" altLang="en-US" sz="2000" b="1" dirty="0">
                <a:solidFill>
                  <a:srgbClr val="E1F4FF"/>
                </a:solidFill>
                <a:latin typeface="微软雅黑" panose="020B0503020204020204" pitchFamily="34" charset="-122"/>
                <a:ea typeface="微软雅黑" panose="020B0503020204020204" pitchFamily="34" charset="-122"/>
              </a:rPr>
              <a:t>    访问网站：</a:t>
            </a:r>
            <a:r>
              <a:rPr lang="en-US" altLang="zh-CN" sz="2000" dirty="0">
                <a:solidFill>
                  <a:srgbClr val="E1F4FF"/>
                </a:solidFill>
                <a:latin typeface="微软雅黑" panose="020B0503020204020204" pitchFamily="34" charset="-122"/>
                <a:ea typeface="微软雅黑" panose="020B0503020204020204" pitchFamily="34" charset="-122"/>
              </a:rPr>
              <a:t> </a:t>
            </a:r>
          </a:p>
          <a:p>
            <a:pPr>
              <a:spcBef>
                <a:spcPct val="50000"/>
              </a:spcBef>
            </a:pPr>
            <a:r>
              <a:rPr lang="en-US" altLang="zh-CN" sz="2000" dirty="0">
                <a:solidFill>
                  <a:srgbClr val="E1F4FF"/>
                </a:solidFill>
                <a:latin typeface="微软雅黑" panose="020B0503020204020204" pitchFamily="34" charset="-122"/>
                <a:ea typeface="微软雅黑" panose="020B0503020204020204" pitchFamily="34" charset="-122"/>
                <a:hlinkClick r:id="rId3"/>
              </a:rPr>
              <a:t>http://</a:t>
            </a:r>
            <a:r>
              <a:rPr lang="en-US" altLang="zh-CN" sz="2000" dirty="0" smtClean="0">
                <a:solidFill>
                  <a:srgbClr val="E1F4FF"/>
                </a:solidFill>
                <a:latin typeface="微软雅黑" panose="020B0503020204020204" pitchFamily="34" charset="-122"/>
                <a:ea typeface="微软雅黑" panose="020B0503020204020204" pitchFamily="34" charset="-122"/>
                <a:hlinkClick r:id="rId3"/>
              </a:rPr>
              <a:t>dbtraining.calis.edu.cn</a:t>
            </a:r>
            <a:r>
              <a:rPr lang="en-US" altLang="zh-CN" sz="2000" dirty="0">
                <a:solidFill>
                  <a:srgbClr val="E1F4FF"/>
                </a:solidFill>
                <a:latin typeface="微软雅黑" panose="020B0503020204020204" pitchFamily="34" charset="-122"/>
                <a:ea typeface="微软雅黑" panose="020B0503020204020204" pitchFamily="34" charset="-122"/>
              </a:rPr>
              <a:t> </a:t>
            </a:r>
          </a:p>
          <a:p>
            <a:pPr>
              <a:spcBef>
                <a:spcPct val="50000"/>
              </a:spcBef>
            </a:pPr>
            <a:r>
              <a:rPr lang="zh-CN" altLang="en-US" sz="2000" dirty="0">
                <a:solidFill>
                  <a:srgbClr val="E1F4FF"/>
                </a:solidFill>
                <a:latin typeface="微软雅黑" panose="020B0503020204020204" pitchFamily="34" charset="-122"/>
                <a:ea typeface="微软雅黑" panose="020B0503020204020204" pitchFamily="34" charset="-122"/>
              </a:rPr>
              <a:t>进入</a:t>
            </a:r>
            <a:r>
              <a:rPr lang="en-US" altLang="zh-CN" sz="2000" dirty="0">
                <a:solidFill>
                  <a:srgbClr val="E1F4FF"/>
                </a:solidFill>
                <a:latin typeface="微软雅黑" panose="020B0503020204020204" pitchFamily="34" charset="-122"/>
                <a:ea typeface="微软雅黑" panose="020B0503020204020204" pitchFamily="34" charset="-122"/>
              </a:rPr>
              <a:t>CALIS</a:t>
            </a:r>
            <a:r>
              <a:rPr lang="zh-CN" altLang="en-US" sz="2000" dirty="0">
                <a:solidFill>
                  <a:srgbClr val="E1F4FF"/>
                </a:solidFill>
                <a:latin typeface="微软雅黑" panose="020B0503020204020204" pitchFamily="34" charset="-122"/>
                <a:ea typeface="微软雅黑" panose="020B0503020204020204" pitchFamily="34" charset="-122"/>
              </a:rPr>
              <a:t>培训管理系统 </a:t>
            </a:r>
            <a:endParaRPr lang="en-US" altLang="zh-CN" sz="2000" dirty="0">
              <a:solidFill>
                <a:srgbClr val="E1F4FF"/>
              </a:solidFill>
              <a:latin typeface="微软雅黑" panose="020B0503020204020204" pitchFamily="34" charset="-122"/>
              <a:ea typeface="微软雅黑" panose="020B0503020204020204" pitchFamily="34" charset="-122"/>
            </a:endParaRPr>
          </a:p>
          <a:p>
            <a:pPr>
              <a:lnSpc>
                <a:spcPct val="150000"/>
              </a:lnSpc>
              <a:spcBef>
                <a:spcPct val="50000"/>
              </a:spcBef>
            </a:pPr>
            <a:r>
              <a:rPr lang="zh-CN" altLang="en-US" sz="2000" dirty="0">
                <a:solidFill>
                  <a:srgbClr val="E1F4FF"/>
                </a:solidFill>
                <a:latin typeface="微软雅黑" panose="020B0503020204020204" pitchFamily="34" charset="-122"/>
                <a:ea typeface="微软雅黑" panose="020B0503020204020204" pitchFamily="34" charset="-122"/>
              </a:rPr>
              <a:t>点击</a:t>
            </a:r>
            <a:r>
              <a:rPr lang="en-US" altLang="zh-CN" sz="2000" dirty="0">
                <a:solidFill>
                  <a:srgbClr val="E1F4FF"/>
                </a:solidFill>
                <a:latin typeface="微软雅黑" panose="020B0503020204020204" pitchFamily="34" charset="-122"/>
                <a:ea typeface="微软雅黑" panose="020B0503020204020204" pitchFamily="34" charset="-122"/>
              </a:rPr>
              <a:t>【</a:t>
            </a:r>
            <a:r>
              <a:rPr lang="zh-CN" altLang="en-US" sz="2000" dirty="0">
                <a:solidFill>
                  <a:srgbClr val="E1F4FF"/>
                </a:solidFill>
                <a:latin typeface="微软雅黑" panose="020B0503020204020204" pitchFamily="34" charset="-122"/>
                <a:ea typeface="微软雅黑" panose="020B0503020204020204" pitchFamily="34" charset="-122"/>
              </a:rPr>
              <a:t>考试资料</a:t>
            </a:r>
            <a:r>
              <a:rPr lang="en-US" altLang="zh-CN" sz="2000" dirty="0">
                <a:solidFill>
                  <a:srgbClr val="E1F4FF"/>
                </a:solidFill>
                <a:latin typeface="微软雅黑" panose="020B0503020204020204" pitchFamily="34" charset="-122"/>
                <a:ea typeface="微软雅黑" panose="020B0503020204020204" pitchFamily="34" charset="-122"/>
              </a:rPr>
              <a:t>】</a:t>
            </a:r>
            <a:r>
              <a:rPr lang="zh-CN" altLang="en-US" sz="2000" dirty="0">
                <a:solidFill>
                  <a:srgbClr val="E1F4FF"/>
                </a:solidFill>
                <a:latin typeface="微软雅黑" panose="020B0503020204020204" pitchFamily="34" charset="-122"/>
                <a:ea typeface="微软雅黑" panose="020B0503020204020204" pitchFamily="34" charset="-122"/>
              </a:rPr>
              <a:t>栏目。</a:t>
            </a:r>
          </a:p>
          <a:p>
            <a:pPr>
              <a:lnSpc>
                <a:spcPct val="200000"/>
              </a:lnSpc>
              <a:spcBef>
                <a:spcPct val="50000"/>
              </a:spcBef>
              <a:buFontTx/>
              <a:buChar char="•"/>
            </a:pPr>
            <a:r>
              <a:rPr lang="zh-CN" altLang="en-US" sz="2000" b="1" dirty="0" smtClean="0">
                <a:solidFill>
                  <a:srgbClr val="E1F4FF"/>
                </a:solidFill>
                <a:latin typeface="微软雅黑" panose="020B0503020204020204" pitchFamily="34" charset="-122"/>
                <a:ea typeface="微软雅黑" panose="020B0503020204020204" pitchFamily="34" charset="-122"/>
              </a:rPr>
              <a:t>登录考试</a:t>
            </a:r>
            <a:r>
              <a:rPr lang="zh-CN" altLang="en-US" sz="2000" b="1" dirty="0">
                <a:solidFill>
                  <a:srgbClr val="E1F4FF"/>
                </a:solidFill>
                <a:latin typeface="微软雅黑" panose="020B0503020204020204" pitchFamily="34" charset="-122"/>
                <a:ea typeface="微软雅黑" panose="020B0503020204020204" pitchFamily="34" charset="-122"/>
              </a:rPr>
              <a:t>资料模块</a:t>
            </a:r>
            <a:r>
              <a:rPr lang="zh-CN" altLang="en-US" sz="2000" dirty="0">
                <a:solidFill>
                  <a:srgbClr val="E1F4FF"/>
                </a:solidFill>
                <a:latin typeface="微软雅黑" panose="020B0503020204020204" pitchFamily="34" charset="-122"/>
                <a:ea typeface="微软雅黑" panose="020B0503020204020204" pitchFamily="34" charset="-122"/>
              </a:rPr>
              <a:t>：用注册号、密码登录进入考试选题页面。</a:t>
            </a:r>
          </a:p>
          <a:p>
            <a:pPr>
              <a:lnSpc>
                <a:spcPct val="200000"/>
              </a:lnSpc>
              <a:spcBef>
                <a:spcPct val="50000"/>
              </a:spcBef>
              <a:buFontTx/>
              <a:buChar char="•"/>
            </a:pPr>
            <a:r>
              <a:rPr lang="zh-CN" altLang="en-US" sz="2000" b="1" dirty="0">
                <a:solidFill>
                  <a:srgbClr val="E1F4FF"/>
                </a:solidFill>
                <a:latin typeface="微软雅黑" panose="020B0503020204020204" pitchFamily="34" charset="-122"/>
                <a:ea typeface="微软雅黑" panose="020B0503020204020204" pitchFamily="34" charset="-122"/>
              </a:rPr>
              <a:t>选择出题单元，查看考试资料</a:t>
            </a:r>
          </a:p>
        </p:txBody>
      </p:sp>
      <p:pic>
        <p:nvPicPr>
          <p:cNvPr id="15365" name="图片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9913" y="1204913"/>
            <a:ext cx="4764087"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线形标注 1 24"/>
          <p:cNvSpPr>
            <a:spLocks/>
          </p:cNvSpPr>
          <p:nvPr/>
        </p:nvSpPr>
        <p:spPr bwMode="auto">
          <a:xfrm>
            <a:off x="5078413" y="3454400"/>
            <a:ext cx="720725" cy="1343025"/>
          </a:xfrm>
          <a:prstGeom prst="borderCallout1">
            <a:avLst>
              <a:gd name="adj1" fmla="val 8509"/>
              <a:gd name="adj2" fmla="val -10574"/>
              <a:gd name="adj3" fmla="val -19435"/>
              <a:gd name="adj4" fmla="val -50852"/>
            </a:avLst>
          </a:prstGeom>
          <a:noFill/>
          <a:ln w="19050" algn="ctr">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gn="just">
              <a:spcBef>
                <a:spcPct val="50000"/>
              </a:spcBef>
            </a:pPr>
            <a:r>
              <a:rPr lang="zh-CN" altLang="en-US">
                <a:solidFill>
                  <a:srgbClr val="FF0066"/>
                </a:solidFill>
                <a:latin typeface="微软雅黑" panose="020B0503020204020204" pitchFamily="34" charset="-122"/>
                <a:ea typeface="微软雅黑" panose="020B0503020204020204" pitchFamily="34" charset="-122"/>
              </a:rPr>
              <a:t>此处选择出题单元此</a:t>
            </a:r>
          </a:p>
        </p:txBody>
      </p:sp>
      <p:sp>
        <p:nvSpPr>
          <p:cNvPr id="15367" name="线形标注 1 27"/>
          <p:cNvSpPr>
            <a:spLocks/>
          </p:cNvSpPr>
          <p:nvPr/>
        </p:nvSpPr>
        <p:spPr bwMode="auto">
          <a:xfrm>
            <a:off x="8013700" y="3381375"/>
            <a:ext cx="720725" cy="1471613"/>
          </a:xfrm>
          <a:prstGeom prst="borderCallout1">
            <a:avLst>
              <a:gd name="adj1" fmla="val 7694"/>
              <a:gd name="adj2" fmla="val -10574"/>
              <a:gd name="adj3" fmla="val -49593"/>
              <a:gd name="adj4" fmla="val -135778"/>
            </a:avLst>
          </a:prstGeom>
          <a:noFill/>
          <a:ln w="19050" algn="ctr">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gn="just">
              <a:spcBef>
                <a:spcPct val="50000"/>
              </a:spcBef>
            </a:pPr>
            <a:r>
              <a:rPr lang="zh-CN" altLang="en-US">
                <a:solidFill>
                  <a:srgbClr val="FF0066"/>
                </a:solidFill>
                <a:latin typeface="微软雅黑" panose="020B0503020204020204" pitchFamily="34" charset="-122"/>
                <a:ea typeface="微软雅黑" panose="020B0503020204020204" pitchFamily="34" charset="-122"/>
              </a:rPr>
              <a:t>此处查看考试资料</a:t>
            </a:r>
          </a:p>
        </p:txBody>
      </p:sp>
      <p:sp>
        <p:nvSpPr>
          <p:cNvPr id="15368" name="AutoShape 51"/>
          <p:cNvSpPr>
            <a:spLocks noChangeArrowheads="1"/>
          </p:cNvSpPr>
          <p:nvPr/>
        </p:nvSpPr>
        <p:spPr bwMode="auto">
          <a:xfrm>
            <a:off x="3851275" y="2708275"/>
            <a:ext cx="633413" cy="433388"/>
          </a:xfrm>
          <a:prstGeom prst="rightArrow">
            <a:avLst>
              <a:gd name="adj1" fmla="val 50000"/>
              <a:gd name="adj2" fmla="val 66459"/>
            </a:avLst>
          </a:prstGeom>
          <a:solidFill>
            <a:srgbClr val="FF0066"/>
          </a:solidFill>
          <a:ln w="19050" algn="ctr">
            <a:solidFill>
              <a:srgbClr val="FFCC00"/>
            </a:solidFill>
            <a:miter lim="800000"/>
            <a:headEnd/>
            <a:tailEnd/>
          </a:ln>
        </p:spPr>
        <p:txBody>
          <a:bodyPr wrap="none" anchor="ct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gn="ctr">
              <a:spcBef>
                <a:spcPct val="50000"/>
              </a:spcBef>
            </a:pP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6708" y="1127501"/>
            <a:ext cx="8587409" cy="5452583"/>
          </a:xfrm>
          <a:prstGeom prst="rect">
            <a:avLst/>
          </a:prstGeom>
        </p:spPr>
        <p:txBody>
          <a:bodyPr wrap="square">
            <a:spAutoFit/>
          </a:bodyPr>
          <a:lstStyle/>
          <a:p>
            <a:pPr marL="457200" indent="-457200">
              <a:lnSpc>
                <a:spcPct val="130000"/>
              </a:lnSpc>
              <a:spcAft>
                <a:spcPts val="1200"/>
              </a:spcAft>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考试设备</a:t>
            </a:r>
            <a:r>
              <a:rPr lang="zh-CN" altLang="en-US" sz="2000" dirty="0" smtClean="0">
                <a:latin typeface="微软雅黑" panose="020B0503020204020204" pitchFamily="34" charset="-122"/>
                <a:ea typeface="微软雅黑" panose="020B0503020204020204" pitchFamily="34" charset="-122"/>
              </a:rPr>
              <a:t>：请所有</a:t>
            </a:r>
            <a:r>
              <a:rPr lang="zh-CN" altLang="en-US" sz="2000" dirty="0">
                <a:latin typeface="微软雅黑" panose="020B0503020204020204" pitchFamily="34" charset="-122"/>
                <a:ea typeface="微软雅黑" panose="020B0503020204020204" pitchFamily="34" charset="-122"/>
              </a:rPr>
              <a:t>参加在线考试</a:t>
            </a:r>
            <a:r>
              <a:rPr lang="zh-CN" altLang="en-US" sz="2000" dirty="0" smtClean="0">
                <a:latin typeface="微软雅黑" panose="020B0503020204020204" pitchFamily="34" charset="-122"/>
                <a:ea typeface="微软雅黑" panose="020B0503020204020204" pitchFamily="34" charset="-122"/>
              </a:rPr>
              <a:t>的参会代表</a:t>
            </a:r>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全程使用</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两台</a:t>
            </a:r>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a:t>
            </a:r>
            <a:endParaRPr lang="en-US" altLang="zh-CN"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342900" indent="-342900">
              <a:lnSpc>
                <a:spcPct val="130000"/>
              </a:lnSpc>
              <a:buAutoNum type="arabicParenR"/>
            </a:pP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台</a:t>
            </a:r>
            <a:r>
              <a:rPr lang="zh-CN" altLang="en-US" dirty="0">
                <a:latin typeface="微软雅黑" panose="020B0503020204020204" pitchFamily="34" charset="-122"/>
                <a:ea typeface="微软雅黑" panose="020B0503020204020204" pitchFamily="34" charset="-122"/>
              </a:rPr>
              <a:t>电脑（安装</a:t>
            </a:r>
            <a:r>
              <a:rPr lang="en-US" altLang="zh-CN" dirty="0">
                <a:latin typeface="微软雅黑" panose="020B0503020204020204" pitchFamily="34" charset="-122"/>
                <a:ea typeface="微软雅黑" panose="020B0503020204020204" pitchFamily="34" charset="-122"/>
              </a:rPr>
              <a:t>WINDOWS</a:t>
            </a:r>
            <a:r>
              <a:rPr lang="zh-CN" altLang="en-US" dirty="0">
                <a:latin typeface="微软雅黑" panose="020B0503020204020204" pitchFamily="34" charset="-122"/>
                <a:ea typeface="微软雅黑" panose="020B0503020204020204" pitchFamily="34" charset="-122"/>
              </a:rPr>
              <a:t>系统）：</a:t>
            </a:r>
            <a:r>
              <a:rPr lang="zh-CN" altLang="en-US" dirty="0" smtClean="0">
                <a:latin typeface="微软雅黑" panose="020B0503020204020204" pitchFamily="34" charset="-122"/>
                <a:ea typeface="微软雅黑" panose="020B0503020204020204" pitchFamily="34" charset="-122"/>
              </a:rPr>
              <a:t>进入 </a:t>
            </a:r>
            <a:r>
              <a:rPr lang="en-US" altLang="zh-CN" dirty="0" smtClean="0">
                <a:latin typeface="微软雅黑" panose="020B0503020204020204" pitchFamily="34" charset="-122"/>
                <a:ea typeface="微软雅黑" panose="020B0503020204020204" pitchFamily="34" charset="-122"/>
              </a:rPr>
              <a:t>CALIS </a:t>
            </a:r>
            <a:r>
              <a:rPr lang="zh-CN" altLang="en-US" dirty="0" smtClean="0">
                <a:latin typeface="微软雅黑" panose="020B0503020204020204" pitchFamily="34" charset="-122"/>
                <a:ea typeface="微软雅黑" panose="020B0503020204020204" pitchFamily="34" charset="-122"/>
              </a:rPr>
              <a:t>培训管理系统，进行考试； </a:t>
            </a:r>
            <a:endParaRPr lang="en-US" altLang="zh-CN" dirty="0" smtClean="0">
              <a:latin typeface="微软雅黑" panose="020B0503020204020204" pitchFamily="34" charset="-122"/>
              <a:ea typeface="微软雅黑" panose="020B0503020204020204" pitchFamily="34" charset="-122"/>
            </a:endParaRPr>
          </a:p>
          <a:p>
            <a:pPr marL="342900" indent="-342900">
              <a:lnSpc>
                <a:spcPct val="130000"/>
              </a:lnSpc>
              <a:buAutoNum type="arabicParenR"/>
            </a:pP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部</a:t>
            </a:r>
            <a:r>
              <a:rPr lang="zh-CN" altLang="en-US" dirty="0">
                <a:latin typeface="微软雅黑" panose="020B0503020204020204" pitchFamily="34" charset="-122"/>
                <a:ea typeface="微软雅黑" panose="020B0503020204020204" pitchFamily="34" charset="-122"/>
              </a:rPr>
              <a:t>移动设备（手机</a:t>
            </a:r>
            <a:r>
              <a:rPr lang="zh-CN" altLang="en-US" dirty="0" smtClean="0">
                <a:latin typeface="微软雅黑" panose="020B0503020204020204" pitchFamily="34" charset="-122"/>
                <a:ea typeface="微软雅黑" panose="020B0503020204020204" pitchFamily="34" charset="-122"/>
              </a:rPr>
              <a:t>或平板电脑）：安装“腾讯会议”，进入考试会议室</a:t>
            </a:r>
            <a:r>
              <a:rPr lang="zh-CN" altLang="en-US" dirty="0" smtClean="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腾讯</a:t>
            </a:r>
            <a:r>
              <a:rPr lang="zh-CN" altLang="en-US" sz="2000" b="1" dirty="0" smtClean="0">
                <a:solidFill>
                  <a:srgbClr val="FF0000"/>
                </a:solidFill>
                <a:latin typeface="微软雅黑" panose="020B0503020204020204" pitchFamily="34" charset="-122"/>
                <a:ea typeface="微软雅黑" panose="020B0503020204020204" pitchFamily="34" charset="-122"/>
              </a:rPr>
              <a:t>会议号：</a:t>
            </a:r>
            <a:r>
              <a:rPr lang="en-US" altLang="zh-CN" sz="2000" b="1" dirty="0" smtClean="0">
                <a:solidFill>
                  <a:srgbClr val="FF0000"/>
                </a:solidFill>
                <a:latin typeface="微软雅黑" panose="020B0503020204020204" pitchFamily="34" charset="-122"/>
                <a:ea typeface="微软雅黑" panose="020B0503020204020204" pitchFamily="34" charset="-122"/>
              </a:rPr>
              <a:t>682 439 772</a:t>
            </a:r>
            <a:r>
              <a:rPr lang="zh-CN" altLang="en-US" dirty="0" smtClean="0">
                <a:solidFill>
                  <a:srgbClr val="FF0000"/>
                </a:solidFill>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且</a:t>
            </a:r>
            <a:r>
              <a:rPr lang="zh-CN" altLang="en-US" dirty="0">
                <a:latin typeface="微软雅黑" panose="020B0503020204020204" pitchFamily="34" charset="-122"/>
                <a:ea typeface="微软雅黑" panose="020B0503020204020204" pitchFamily="34" charset="-122"/>
              </a:rPr>
              <a:t>开启摄像头，固定位置拍摄，用于监考</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342900" indent="-342900">
              <a:lnSpc>
                <a:spcPct val="130000"/>
              </a:lnSpc>
              <a:buAutoNum type="arabicParenR"/>
            </a:pPr>
            <a:endParaRPr lang="en-US" altLang="zh-CN" dirty="0">
              <a:latin typeface="微软雅黑" panose="020B0503020204020204" pitchFamily="34" charset="-122"/>
              <a:ea typeface="微软雅黑" panose="020B0503020204020204" pitchFamily="34" charset="-122"/>
            </a:endParaRPr>
          </a:p>
          <a:p>
            <a:pPr marL="342900" indent="-342900">
              <a:lnSpc>
                <a:spcPct val="130000"/>
              </a:lnSpc>
              <a:buAutoNum type="arabicParenR"/>
            </a:pPr>
            <a:endParaRPr lang="en-US" altLang="zh-CN" dirty="0" smtClean="0">
              <a:latin typeface="微软雅黑" panose="020B0503020204020204" pitchFamily="34" charset="-122"/>
              <a:ea typeface="微软雅黑" panose="020B0503020204020204" pitchFamily="34" charset="-122"/>
            </a:endParaRPr>
          </a:p>
          <a:p>
            <a:pPr marL="342900" indent="-342900">
              <a:lnSpc>
                <a:spcPct val="130000"/>
              </a:lnSpc>
              <a:buAutoNum type="arabicParenR"/>
            </a:pPr>
            <a:endParaRPr lang="en-US" altLang="zh-CN" dirty="0" smtClean="0">
              <a:latin typeface="微软雅黑" panose="020B0503020204020204" pitchFamily="34" charset="-122"/>
              <a:ea typeface="微软雅黑" panose="020B0503020204020204" pitchFamily="34" charset="-122"/>
            </a:endParaRPr>
          </a:p>
          <a:p>
            <a:pPr>
              <a:lnSpc>
                <a:spcPct val="130000"/>
              </a:lnSpc>
            </a:pPr>
            <a:endParaRPr lang="en-US" altLang="zh-CN" dirty="0">
              <a:latin typeface="微软雅黑" panose="020B0503020204020204" pitchFamily="34" charset="-122"/>
              <a:ea typeface="微软雅黑" panose="020B0503020204020204" pitchFamily="34" charset="-122"/>
            </a:endParaRPr>
          </a:p>
          <a:p>
            <a:pPr marL="342900" indent="-342900">
              <a:lnSpc>
                <a:spcPct val="130000"/>
              </a:lnSpc>
              <a:buFont typeface="Wingdings" panose="05000000000000000000" pitchFamily="2" charset="2"/>
              <a:buChar char="l"/>
            </a:pPr>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考试签到：</a:t>
            </a:r>
            <a:r>
              <a:rPr lang="en-US" altLang="zh-CN" sz="2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15</a:t>
            </a:r>
            <a:r>
              <a:rPr lang="zh-CN" altLang="en-US" sz="2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00-15:30 </a:t>
            </a:r>
            <a:r>
              <a:rPr lang="zh-CN" altLang="en-US" sz="2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进入会议室</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调试考</a:t>
            </a:r>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试设备，</a:t>
            </a:r>
            <a:r>
              <a:rPr lang="en-US" altLang="zh-CN" sz="2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15</a:t>
            </a:r>
            <a:r>
              <a:rPr lang="zh-CN" altLang="en-US" sz="2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30</a:t>
            </a:r>
            <a:r>
              <a:rPr lang="zh-CN" altLang="en-US" sz="2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准点</a:t>
            </a:r>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考试代表可在考试会议室获取签到码（方法同培训签到）</a:t>
            </a:r>
          </a:p>
          <a:p>
            <a:pPr marL="285750" indent="-285750">
              <a:lnSpc>
                <a:spcPct val="130000"/>
              </a:lnSpc>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注意事项：配置腾讯会议的手机或移动设备务必设置为飞行模式、取消自动熄屏、开启 </a:t>
            </a:r>
            <a:r>
              <a:rPr lang="en-US" altLang="zh-CN" dirty="0" smtClean="0">
                <a:latin typeface="微软雅黑" panose="020B0503020204020204" pitchFamily="34" charset="-122"/>
                <a:ea typeface="微软雅黑" panose="020B0503020204020204" pitchFamily="34" charset="-122"/>
              </a:rPr>
              <a:t>WIFI</a:t>
            </a:r>
            <a:r>
              <a:rPr lang="zh-CN" altLang="en-US" dirty="0" smtClean="0">
                <a:latin typeface="微软雅黑" panose="020B0503020204020204" pitchFamily="34" charset="-122"/>
                <a:ea typeface="微软雅黑" panose="020B0503020204020204" pitchFamily="34" charset="-122"/>
              </a:rPr>
              <a:t>（设为飞行模式后，再次打开</a:t>
            </a:r>
            <a:r>
              <a:rPr lang="en-US" altLang="zh-CN" dirty="0" smtClean="0">
                <a:latin typeface="微软雅黑" panose="020B0503020204020204" pitchFamily="34" charset="-122"/>
                <a:ea typeface="微软雅黑" panose="020B0503020204020204" pitchFamily="34" charset="-122"/>
              </a:rPr>
              <a:t>WIFI</a:t>
            </a:r>
            <a:r>
              <a:rPr lang="zh-CN" altLang="en-US" dirty="0" smtClean="0">
                <a:latin typeface="微软雅黑" panose="020B0503020204020204" pitchFamily="34" charset="-122"/>
                <a:ea typeface="微软雅黑" panose="020B0503020204020204" pitchFamily="34" charset="-122"/>
              </a:rPr>
              <a:t>）、关闭除腾讯会议外的其他应用。请务必保证手机电量与 </a:t>
            </a:r>
            <a:r>
              <a:rPr lang="en-US" altLang="zh-CN" dirty="0" smtClean="0">
                <a:latin typeface="微软雅黑" panose="020B0503020204020204" pitchFamily="34" charset="-122"/>
                <a:ea typeface="微软雅黑" panose="020B0503020204020204" pitchFamily="34" charset="-122"/>
              </a:rPr>
              <a:t>WIFI </a:t>
            </a:r>
            <a:r>
              <a:rPr lang="zh-CN" altLang="en-US" dirty="0" smtClean="0">
                <a:latin typeface="微软雅黑" panose="020B0503020204020204" pitchFamily="34" charset="-122"/>
                <a:ea typeface="微软雅黑" panose="020B0503020204020204" pitchFamily="34" charset="-122"/>
              </a:rPr>
              <a:t>网络（流量充足）畅通，防止中途电话打入或其他软件干扰监考视为作弊。</a:t>
            </a:r>
            <a:endParaRPr lang="zh-CN" altLang="en-US" dirty="0">
              <a:latin typeface="微软雅黑" panose="020B0503020204020204" pitchFamily="34" charset="-122"/>
              <a:ea typeface="微软雅黑" panose="020B0503020204020204" pitchFamily="34" charset="-122"/>
            </a:endParaRPr>
          </a:p>
        </p:txBody>
      </p:sp>
      <p:sp>
        <p:nvSpPr>
          <p:cNvPr id="5" name="Rectangle 2"/>
          <p:cNvSpPr>
            <a:spLocks noChangeArrowheads="1"/>
          </p:cNvSpPr>
          <p:nvPr/>
        </p:nvSpPr>
        <p:spPr bwMode="auto">
          <a:xfrm>
            <a:off x="377480" y="165525"/>
            <a:ext cx="10168600" cy="156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tIns="165048" bIns="165048" anchor="ctr">
            <a:spAutoFit/>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rPr>
              <a:t>六</a:t>
            </a:r>
            <a:r>
              <a:rPr lang="zh-CN" altLang="en-US" sz="3200" b="1" dirty="0" smtClean="0">
                <a:solidFill>
                  <a:schemeClr val="bg1"/>
                </a:solidFill>
                <a:latin typeface="微软雅黑" panose="020B0503020204020204" pitchFamily="34" charset="-122"/>
                <a:ea typeface="微软雅黑" panose="020B0503020204020204" pitchFamily="34" charset="-122"/>
              </a:rPr>
              <a:t>、考试设备调试及</a:t>
            </a:r>
            <a:r>
              <a:rPr lang="zh-CN" altLang="en-US" sz="3200" b="1" dirty="0">
                <a:solidFill>
                  <a:schemeClr val="bg1"/>
                </a:solidFill>
                <a:latin typeface="微软雅黑" panose="020B0503020204020204" pitchFamily="34" charset="-122"/>
                <a:ea typeface="微软雅黑" panose="020B0503020204020204" pitchFamily="34" charset="-122"/>
              </a:rPr>
              <a:t>考试</a:t>
            </a:r>
            <a:r>
              <a:rPr lang="zh-CN" altLang="en-US" sz="3200" b="1" dirty="0" smtClean="0">
                <a:solidFill>
                  <a:schemeClr val="bg1"/>
                </a:solidFill>
                <a:latin typeface="微软雅黑" panose="020B0503020204020204" pitchFamily="34" charset="-122"/>
                <a:ea typeface="微软雅黑" panose="020B0503020204020204" pitchFamily="34" charset="-122"/>
              </a:rPr>
              <a:t>签到</a:t>
            </a:r>
            <a:r>
              <a:rPr lang="zh-CN" altLang="en-US" sz="2000" b="1" dirty="0" smtClean="0">
                <a:solidFill>
                  <a:schemeClr val="bg1"/>
                </a:solidFill>
                <a:latin typeface="微软雅黑" panose="020B0503020204020204" pitchFamily="34" charset="-122"/>
                <a:ea typeface="微软雅黑" panose="020B0503020204020204" pitchFamily="34" charset="-122"/>
              </a:rPr>
              <a:t>（</a:t>
            </a:r>
            <a:r>
              <a:rPr lang="en-US" altLang="zh-CN" sz="2000" b="1" dirty="0" smtClean="0">
                <a:solidFill>
                  <a:schemeClr val="bg1"/>
                </a:solidFill>
                <a:latin typeface="微软雅黑" panose="020B0503020204020204" pitchFamily="34" charset="-122"/>
                <a:ea typeface="微软雅黑" panose="020B0503020204020204" pitchFamily="34" charset="-122"/>
              </a:rPr>
              <a:t>5</a:t>
            </a:r>
            <a:r>
              <a:rPr lang="zh-CN" altLang="en-US" sz="2000" b="1" dirty="0" smtClean="0">
                <a:solidFill>
                  <a:schemeClr val="bg1"/>
                </a:solidFill>
                <a:latin typeface="微软雅黑" panose="020B0503020204020204" pitchFamily="34" charset="-122"/>
                <a:ea typeface="微软雅黑" panose="020B0503020204020204" pitchFamily="34" charset="-122"/>
              </a:rPr>
              <a:t>月</a:t>
            </a:r>
            <a:r>
              <a:rPr lang="en-US" altLang="zh-CN" sz="2000" b="1" dirty="0" smtClean="0">
                <a:solidFill>
                  <a:schemeClr val="bg1"/>
                </a:solidFill>
                <a:latin typeface="微软雅黑" panose="020B0503020204020204" pitchFamily="34" charset="-122"/>
                <a:ea typeface="微软雅黑" panose="020B0503020204020204" pitchFamily="34" charset="-122"/>
              </a:rPr>
              <a:t>11</a:t>
            </a:r>
            <a:r>
              <a:rPr lang="zh-CN" altLang="en-US" sz="2000" b="1" dirty="0" smtClean="0">
                <a:solidFill>
                  <a:schemeClr val="bg1"/>
                </a:solidFill>
                <a:latin typeface="微软雅黑" panose="020B0503020204020204" pitchFamily="34" charset="-122"/>
                <a:ea typeface="微软雅黑" panose="020B0503020204020204" pitchFamily="34" charset="-122"/>
              </a:rPr>
              <a:t>日 </a:t>
            </a:r>
            <a:r>
              <a:rPr lang="en-US" altLang="zh-CN" sz="2000" b="1" dirty="0" smtClean="0">
                <a:solidFill>
                  <a:schemeClr val="bg1"/>
                </a:solidFill>
                <a:latin typeface="微软雅黑" panose="020B0503020204020204" pitchFamily="34" charset="-122"/>
                <a:ea typeface="微软雅黑" panose="020B0503020204020204" pitchFamily="34" charset="-122"/>
              </a:rPr>
              <a:t>15:00-15:30</a:t>
            </a:r>
            <a:r>
              <a:rPr lang="zh-CN" altLang="en-US" sz="2000" b="1" dirty="0" smtClean="0">
                <a:solidFill>
                  <a:schemeClr val="bg1"/>
                </a:solidFill>
                <a:latin typeface="微软雅黑" panose="020B0503020204020204" pitchFamily="34" charset="-122"/>
                <a:ea typeface="微软雅黑" panose="020B0503020204020204" pitchFamily="34" charset="-122"/>
              </a:rPr>
              <a:t>）</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spcBef>
                <a:spcPct val="50000"/>
              </a:spcBef>
            </a:pPr>
            <a:endParaRPr lang="en-US" altLang="zh-CN" sz="3200" dirty="0">
              <a:solidFill>
                <a:srgbClr val="FFFF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1991360" y="2804587"/>
            <a:ext cx="4724400" cy="1330533"/>
          </a:xfrm>
          <a:prstGeom prst="rect">
            <a:avLst/>
          </a:prstGeom>
        </p:spPr>
      </p:pic>
    </p:spTree>
    <p:extLst>
      <p:ext uri="{BB962C8B-B14F-4D97-AF65-F5344CB8AC3E}">
        <p14:creationId xmlns:p14="http://schemas.microsoft.com/office/powerpoint/2010/main" val="52778590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8463" y="1116108"/>
            <a:ext cx="8656085" cy="5016758"/>
          </a:xfrm>
          <a:prstGeom prst="rect">
            <a:avLst/>
          </a:prstGeom>
        </p:spPr>
        <p:txBody>
          <a:bodyPr wrap="square">
            <a:spAutoFit/>
          </a:bodyPr>
          <a:lstStyle/>
          <a:p>
            <a:endParaRPr lang="en-US" altLang="zh-CN" sz="2000" dirty="0">
              <a:latin typeface="微软雅黑" panose="020B0503020204020204" pitchFamily="34" charset="-122"/>
              <a:ea typeface="微软雅黑" panose="020B0503020204020204" pitchFamily="34" charset="-122"/>
            </a:endParaRPr>
          </a:p>
          <a:p>
            <a:pPr indent="468000">
              <a:lnSpc>
                <a:spcPct val="150000"/>
              </a:lnSpc>
            </a:pPr>
            <a:r>
              <a:rPr lang="zh-CN" altLang="en-US" sz="2000" dirty="0" smtClean="0">
                <a:latin typeface="微软雅黑" panose="020B0503020204020204" pitchFamily="34" charset="-122"/>
                <a:ea typeface="微软雅黑" panose="020B0503020204020204" pitchFamily="34" charset="-122"/>
              </a:rPr>
              <a:t>本</a:t>
            </a:r>
            <a:r>
              <a:rPr lang="zh-CN" altLang="en-US" sz="2000" dirty="0">
                <a:latin typeface="微软雅黑" panose="020B0503020204020204" pitchFamily="34" charset="-122"/>
                <a:ea typeface="微软雅黑" panose="020B0503020204020204" pitchFamily="34" charset="-122"/>
              </a:rPr>
              <a:t>次考试将采取</a:t>
            </a:r>
            <a:r>
              <a:rPr lang="zh-CN" altLang="en-US" sz="2000" b="1" dirty="0">
                <a:latin typeface="微软雅黑" panose="020B0503020204020204" pitchFamily="34" charset="-122"/>
                <a:ea typeface="微软雅黑" panose="020B0503020204020204" pitchFamily="34" charset="-122"/>
              </a:rPr>
              <a:t>人工远程监考</a:t>
            </a:r>
            <a:r>
              <a:rPr lang="zh-CN" altLang="en-US" sz="2000" dirty="0">
                <a:latin typeface="微软雅黑" panose="020B0503020204020204" pitchFamily="34" charset="-122"/>
                <a:ea typeface="微软雅黑" panose="020B0503020204020204" pitchFamily="34" charset="-122"/>
              </a:rPr>
              <a:t>及</a:t>
            </a:r>
            <a:r>
              <a:rPr lang="zh-CN" altLang="en-US" sz="2000" b="1" dirty="0">
                <a:latin typeface="微软雅黑" panose="020B0503020204020204" pitchFamily="34" charset="-122"/>
                <a:ea typeface="微软雅黑" panose="020B0503020204020204" pitchFamily="34" charset="-122"/>
              </a:rPr>
              <a:t>考后监控记录核查</a:t>
            </a:r>
            <a:r>
              <a:rPr lang="zh-CN" altLang="en-US" sz="2000" dirty="0">
                <a:latin typeface="微软雅黑" panose="020B0503020204020204" pitchFamily="34" charset="-122"/>
                <a:ea typeface="微软雅黑" panose="020B0503020204020204" pitchFamily="34" charset="-122"/>
              </a:rPr>
              <a:t>等方式对考试过程</a:t>
            </a:r>
            <a:r>
              <a:rPr lang="zh-CN" altLang="en-US" sz="2000" dirty="0" smtClean="0">
                <a:latin typeface="微软雅黑" panose="020B0503020204020204" pitchFamily="34" charset="-122"/>
                <a:ea typeface="微软雅黑" panose="020B0503020204020204" pitchFamily="34" charset="-122"/>
              </a:rPr>
              <a:t>进行全面</a:t>
            </a:r>
            <a:r>
              <a:rPr lang="zh-CN" altLang="en-US" sz="2000" dirty="0">
                <a:latin typeface="微软雅黑" panose="020B0503020204020204" pitchFamily="34" charset="-122"/>
                <a:ea typeface="微软雅黑" panose="020B0503020204020204" pitchFamily="34" charset="-122"/>
              </a:rPr>
              <a:t>监控。考试期间移动设备（手机</a:t>
            </a:r>
            <a:r>
              <a:rPr lang="zh-CN" altLang="en-US" sz="2000" dirty="0" smtClean="0">
                <a:latin typeface="微软雅黑" panose="020B0503020204020204" pitchFamily="34" charset="-122"/>
                <a:ea typeface="微软雅黑" panose="020B0503020204020204" pitchFamily="34" charset="-122"/>
              </a:rPr>
              <a:t>或平板电脑）</a:t>
            </a:r>
            <a:r>
              <a:rPr lang="zh-CN" altLang="en-US" sz="2000" dirty="0">
                <a:latin typeface="微软雅黑" panose="020B0503020204020204" pitchFamily="34" charset="-122"/>
                <a:ea typeface="微软雅黑" panose="020B0503020204020204" pitchFamily="34" charset="-122"/>
              </a:rPr>
              <a:t>需要固定，画面一直对准考生、 考试电脑和考试桌，需可以看见考生进行答题的桌面与电脑屏幕</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indent="468000">
              <a:lnSpc>
                <a:spcPct val="150000"/>
              </a:lnSpc>
            </a:pPr>
            <a:r>
              <a:rPr lang="zh-CN" altLang="en-US" sz="2000" dirty="0" smtClean="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请参加考试的老师自觉遵守相关考试纪律，并知悉以下行为将会被认定</a:t>
            </a:r>
            <a:r>
              <a:rPr lang="zh-CN" altLang="en-US" sz="2000" b="1" dirty="0" smtClean="0">
                <a:latin typeface="微软雅黑" panose="020B0503020204020204" pitchFamily="34" charset="-122"/>
                <a:ea typeface="微软雅黑" panose="020B0503020204020204" pitchFamily="34" charset="-122"/>
              </a:rPr>
              <a:t>违反考试</a:t>
            </a:r>
            <a:r>
              <a:rPr lang="zh-CN" altLang="en-US" sz="2000" b="1" dirty="0">
                <a:latin typeface="微软雅黑" panose="020B0503020204020204" pitchFamily="34" charset="-122"/>
                <a:ea typeface="微软雅黑" panose="020B0503020204020204" pitchFamily="34" charset="-122"/>
              </a:rPr>
              <a:t>纪律，考试主办方会根据违规行为的严重程度进行处罚，包括</a:t>
            </a:r>
            <a:r>
              <a:rPr lang="zh-CN" altLang="en-US" sz="2000" b="1" u="sng" dirty="0">
                <a:latin typeface="微软雅黑" panose="020B0503020204020204" pitchFamily="34" charset="-122"/>
                <a:ea typeface="微软雅黑" panose="020B0503020204020204" pitchFamily="34" charset="-122"/>
              </a:rPr>
              <a:t>终止考试、</a:t>
            </a:r>
            <a:r>
              <a:rPr lang="zh-CN" altLang="en-US" sz="2000" b="1" u="sng" dirty="0" smtClean="0">
                <a:latin typeface="微软雅黑" panose="020B0503020204020204" pitchFamily="34" charset="-122"/>
                <a:ea typeface="微软雅黑" panose="020B0503020204020204" pitchFamily="34" charset="-122"/>
              </a:rPr>
              <a:t>取消</a:t>
            </a:r>
            <a:r>
              <a:rPr lang="zh-CN" altLang="en-US" sz="2000" b="1" u="sng" dirty="0">
                <a:latin typeface="微软雅黑" panose="020B0503020204020204" pitchFamily="34" charset="-122"/>
                <a:ea typeface="微软雅黑" panose="020B0503020204020204" pitchFamily="34" charset="-122"/>
              </a:rPr>
              <a:t>成绩、</a:t>
            </a:r>
            <a:r>
              <a:rPr lang="en-US" altLang="zh-CN" sz="2000" b="1" u="sng" dirty="0" smtClean="0">
                <a:latin typeface="微软雅黑" panose="020B0503020204020204" pitchFamily="34" charset="-122"/>
                <a:ea typeface="微软雅黑" panose="020B0503020204020204" pitchFamily="34" charset="-122"/>
              </a:rPr>
              <a:t>2</a:t>
            </a:r>
            <a:r>
              <a:rPr lang="zh-CN" altLang="en-US" sz="2000" b="1" u="sng" dirty="0" smtClean="0">
                <a:latin typeface="微软雅黑" panose="020B0503020204020204" pitchFamily="34" charset="-122"/>
                <a:ea typeface="微软雅黑" panose="020B0503020204020204" pitchFamily="34" charset="-122"/>
              </a:rPr>
              <a:t>年内</a:t>
            </a:r>
            <a:r>
              <a:rPr lang="zh-CN" altLang="en-US" sz="2000" b="1" u="sng" dirty="0">
                <a:latin typeface="微软雅黑" panose="020B0503020204020204" pitchFamily="34" charset="-122"/>
                <a:ea typeface="微软雅黑" panose="020B0503020204020204" pitchFamily="34" charset="-122"/>
              </a:rPr>
              <a:t>不得报名参加考试</a:t>
            </a:r>
            <a:r>
              <a:rPr lang="zh-CN" altLang="en-US" sz="2000" b="1" dirty="0" smtClean="0">
                <a:latin typeface="微软雅黑" panose="020B0503020204020204" pitchFamily="34" charset="-122"/>
                <a:ea typeface="微软雅黑" panose="020B0503020204020204" pitchFamily="34" charset="-122"/>
              </a:rPr>
              <a:t>等。</a:t>
            </a:r>
            <a:endParaRPr lang="en-US" altLang="zh-CN" sz="2000" b="1" dirty="0" smtClean="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2000" dirty="0" smtClean="0">
                <a:latin typeface="微软雅黑" panose="020B0503020204020204" pitchFamily="34" charset="-122"/>
                <a:ea typeface="微软雅黑" panose="020B0503020204020204" pitchFamily="34" charset="-122"/>
              </a:rPr>
              <a:t>伪造</a:t>
            </a:r>
            <a:r>
              <a:rPr lang="zh-CN" altLang="en-US" sz="2000" dirty="0">
                <a:latin typeface="微软雅黑" panose="020B0503020204020204" pitchFamily="34" charset="-122"/>
                <a:ea typeface="微软雅黑" panose="020B0503020204020204" pitchFamily="34" charset="-122"/>
              </a:rPr>
              <a:t>资料、身份信息，代替他人或委托他人代为参加考试的行为</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2000" dirty="0" smtClean="0">
                <a:latin typeface="微软雅黑" panose="020B0503020204020204" pitchFamily="34" charset="-122"/>
                <a:ea typeface="微软雅黑" panose="020B0503020204020204" pitchFamily="34" charset="-122"/>
              </a:rPr>
              <a:t>考试</a:t>
            </a:r>
            <a:r>
              <a:rPr lang="zh-CN" altLang="en-US" sz="2000" dirty="0">
                <a:latin typeface="微软雅黑" panose="020B0503020204020204" pitchFamily="34" charset="-122"/>
                <a:ea typeface="微软雅黑" panose="020B0503020204020204" pitchFamily="34" charset="-122"/>
              </a:rPr>
              <a:t>过程</a:t>
            </a:r>
            <a:r>
              <a:rPr lang="zh-CN" altLang="en-US" sz="2000" dirty="0" smtClean="0">
                <a:latin typeface="微软雅黑" panose="020B0503020204020204" pitchFamily="34" charset="-122"/>
                <a:ea typeface="微软雅黑" panose="020B0503020204020204" pitchFamily="34" charset="-122"/>
              </a:rPr>
              <a:t>中</a:t>
            </a:r>
            <a:r>
              <a:rPr lang="zh-CN" altLang="en-US" sz="2000" dirty="0">
                <a:latin typeface="微软雅黑" panose="020B0503020204020204" pitchFamily="34" charset="-122"/>
                <a:ea typeface="微软雅黑" panose="020B0503020204020204" pitchFamily="34" charset="-122"/>
              </a:rPr>
              <a:t>请勿</a:t>
            </a:r>
            <a:r>
              <a:rPr lang="zh-CN" altLang="en-US" sz="2000" dirty="0" smtClean="0">
                <a:latin typeface="微软雅黑" panose="020B0503020204020204" pitchFamily="34" charset="-122"/>
                <a:ea typeface="微软雅黑" panose="020B0503020204020204" pitchFamily="34" charset="-122"/>
              </a:rPr>
              <a:t>遮挡</a:t>
            </a:r>
            <a:r>
              <a:rPr lang="zh-CN" altLang="en-US" sz="2000" dirty="0">
                <a:latin typeface="微软雅黑" panose="020B0503020204020204" pitchFamily="34" charset="-122"/>
                <a:ea typeface="微软雅黑" panose="020B0503020204020204" pitchFamily="34" charset="-122"/>
              </a:rPr>
              <a:t>面部，遮挡、</a:t>
            </a:r>
            <a:r>
              <a:rPr lang="zh-CN" altLang="en-US" sz="2000" dirty="0" smtClean="0">
                <a:latin typeface="微软雅黑" panose="020B0503020204020204" pitchFamily="34" charset="-122"/>
                <a:ea typeface="微软雅黑" panose="020B0503020204020204" pitchFamily="34" charset="-122"/>
              </a:rPr>
              <a:t>关闭</a:t>
            </a:r>
            <a:r>
              <a:rPr lang="zh-CN" altLang="en-US" sz="2000" dirty="0">
                <a:latin typeface="微软雅黑" panose="020B0503020204020204" pitchFamily="34" charset="-122"/>
                <a:ea typeface="微软雅黑" panose="020B0503020204020204" pitchFamily="34" charset="-122"/>
              </a:rPr>
              <a:t>监控摄像头，或离座、故意偏离摄像范围等逃避监考的行为</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2000" dirty="0" smtClean="0">
                <a:latin typeface="微软雅黑" panose="020B0503020204020204" pitchFamily="34" charset="-122"/>
                <a:ea typeface="微软雅黑" panose="020B0503020204020204" pitchFamily="34" charset="-122"/>
              </a:rPr>
              <a:t>考试</a:t>
            </a:r>
            <a:r>
              <a:rPr lang="zh-CN" altLang="en-US" sz="2000" dirty="0">
                <a:latin typeface="微软雅黑" panose="020B0503020204020204" pitchFamily="34" charset="-122"/>
                <a:ea typeface="微软雅黑" panose="020B0503020204020204" pitchFamily="34" charset="-122"/>
              </a:rPr>
              <a:t>期间与周围人交流。 </a:t>
            </a:r>
            <a:endParaRPr lang="en-US" altLang="zh-CN" sz="2000" dirty="0" smtClean="0">
              <a:latin typeface="微软雅黑" panose="020B0503020204020204" pitchFamily="34" charset="-122"/>
              <a:ea typeface="微软雅黑" panose="020B0503020204020204" pitchFamily="34" charset="-122"/>
            </a:endParaRPr>
          </a:p>
        </p:txBody>
      </p:sp>
      <p:sp>
        <p:nvSpPr>
          <p:cNvPr id="4" name="Rectangle 2"/>
          <p:cNvSpPr>
            <a:spLocks noChangeArrowheads="1"/>
          </p:cNvSpPr>
          <p:nvPr/>
        </p:nvSpPr>
        <p:spPr bwMode="auto">
          <a:xfrm>
            <a:off x="398463" y="161131"/>
            <a:ext cx="5400675"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tIns="165048" bIns="165048" anchor="ctr">
            <a:spAutoFit/>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spcBef>
                <a:spcPct val="50000"/>
              </a:spcBef>
            </a:pPr>
            <a:r>
              <a:rPr lang="zh-CN" altLang="en-US" sz="3200" b="1" dirty="0" smtClean="0">
                <a:solidFill>
                  <a:schemeClr val="bg1"/>
                </a:solidFill>
                <a:latin typeface="微软雅黑" panose="020B0503020204020204" pitchFamily="34" charset="-122"/>
                <a:ea typeface="微软雅黑" panose="020B0503020204020204" pitchFamily="34" charset="-122"/>
              </a:rPr>
              <a:t>七、考试纪律</a:t>
            </a:r>
          </a:p>
          <a:p>
            <a:pPr>
              <a:spcBef>
                <a:spcPct val="50000"/>
              </a:spcBef>
            </a:pPr>
            <a:endParaRPr lang="en-US" altLang="zh-CN" sz="3200" dirty="0">
              <a:solidFill>
                <a:srgbClr val="FFFF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281345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培训考试日程安排</a:t>
            </a:r>
            <a:endParaRPr lang="zh-CN" altLang="en-US" dirty="0"/>
          </a:p>
        </p:txBody>
      </p:sp>
      <p:pic>
        <p:nvPicPr>
          <p:cNvPr id="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841" y="1205075"/>
            <a:ext cx="6936503" cy="4869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16449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328889" y="1447455"/>
            <a:ext cx="7267575" cy="5372100"/>
          </a:xfrm>
          <a:prstGeom prst="rect">
            <a:avLst/>
          </a:prstGeom>
        </p:spPr>
      </p:pic>
      <p:sp>
        <p:nvSpPr>
          <p:cNvPr id="11267" name="Rectangle 3"/>
          <p:cNvSpPr>
            <a:spLocks noChangeArrowheads="1"/>
          </p:cNvSpPr>
          <p:nvPr/>
        </p:nvSpPr>
        <p:spPr bwMode="auto">
          <a:xfrm>
            <a:off x="684213" y="1276350"/>
            <a:ext cx="7272337" cy="1355725"/>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spAutoFit/>
          </a:bodyPr>
          <a:lstStyle/>
          <a:p>
            <a:pPr>
              <a:lnSpc>
                <a:spcPct val="120000"/>
              </a:lnSpc>
              <a:spcBef>
                <a:spcPct val="50000"/>
              </a:spcBef>
              <a:defRPr/>
            </a:pPr>
            <a:r>
              <a:rPr lang="zh-CN" altLang="en-US" sz="2000" dirty="0" smtClean="0">
                <a:solidFill>
                  <a:schemeClr val="tx1"/>
                </a:solidFill>
                <a:latin typeface="微软雅黑" panose="020B0503020204020204" pitchFamily="34" charset="-122"/>
                <a:ea typeface="微软雅黑" panose="020B0503020204020204" pitchFamily="34" charset="-122"/>
              </a:rPr>
              <a:t>准备：</a:t>
            </a:r>
            <a:r>
              <a:rPr lang="zh-CN" altLang="en-US" sz="2000" dirty="0">
                <a:solidFill>
                  <a:schemeClr val="tx1"/>
                </a:solidFill>
                <a:latin typeface="微软雅黑" panose="020B0503020204020204" pitchFamily="34" charset="-122"/>
                <a:ea typeface="微软雅黑" panose="020B0503020204020204" pitchFamily="34" charset="-122"/>
              </a:rPr>
              <a:t>访问网站：</a:t>
            </a:r>
            <a:r>
              <a:rPr lang="en-US" altLang="zh-CN" sz="2000" dirty="0">
                <a:solidFill>
                  <a:schemeClr val="tx1"/>
                </a:solidFill>
                <a:latin typeface="微软雅黑" panose="020B0503020204020204" pitchFamily="34" charset="-122"/>
                <a:ea typeface="微软雅黑" panose="020B0503020204020204" pitchFamily="34" charset="-122"/>
                <a:hlinkClick r:id="rId4"/>
              </a:rPr>
              <a:t>http://dbtraining.calis.edu.cn/</a:t>
            </a:r>
            <a:r>
              <a:rPr lang="zh-CN" altLang="en-US" sz="2000" dirty="0">
                <a:solidFill>
                  <a:schemeClr val="tx1"/>
                </a:solidFill>
                <a:latin typeface="微软雅黑" panose="020B0503020204020204" pitchFamily="34" charset="-122"/>
                <a:ea typeface="微软雅黑" panose="020B0503020204020204" pitchFamily="34" charset="-122"/>
              </a:rPr>
              <a:t> </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20000"/>
              </a:lnSpc>
              <a:spcBef>
                <a:spcPct val="50000"/>
              </a:spcBef>
              <a:defRPr/>
            </a:pPr>
            <a:r>
              <a:rPr lang="zh-CN" altLang="en-US" sz="2000" dirty="0">
                <a:solidFill>
                  <a:schemeClr val="tx1"/>
                </a:solidFill>
                <a:latin typeface="微软雅黑" panose="020B0503020204020204" pitchFamily="34" charset="-122"/>
                <a:ea typeface="微软雅黑" panose="020B0503020204020204" pitchFamily="34" charset="-122"/>
              </a:rPr>
              <a:t>进入</a:t>
            </a:r>
            <a:r>
              <a:rPr lang="en-US" altLang="zh-CN" sz="2000" dirty="0">
                <a:solidFill>
                  <a:schemeClr val="tx1"/>
                </a:solidFill>
                <a:latin typeface="微软雅黑" panose="020B0503020204020204" pitchFamily="34" charset="-122"/>
                <a:ea typeface="微软雅黑" panose="020B0503020204020204" pitchFamily="34" charset="-122"/>
              </a:rPr>
              <a:t>CALIS</a:t>
            </a:r>
            <a:r>
              <a:rPr lang="zh-CN" altLang="en-US" sz="2000" dirty="0">
                <a:solidFill>
                  <a:schemeClr val="tx1"/>
                </a:solidFill>
                <a:latin typeface="微软雅黑" panose="020B0503020204020204" pitchFamily="34" charset="-122"/>
                <a:ea typeface="微软雅黑" panose="020B0503020204020204" pitchFamily="34" charset="-122"/>
              </a:rPr>
              <a:t>培训考试系统， 点击</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登录考试</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栏目，运行</a:t>
            </a:r>
            <a:r>
              <a:rPr lang="en-US" altLang="zh-CN" sz="2000" dirty="0">
                <a:solidFill>
                  <a:schemeClr val="tx1"/>
                </a:solidFill>
                <a:latin typeface="微软雅黑" panose="020B0503020204020204" pitchFamily="34" charset="-122"/>
                <a:ea typeface="微软雅黑" panose="020B0503020204020204" pitchFamily="34" charset="-122"/>
              </a:rPr>
              <a:t>CALIS.exe</a:t>
            </a:r>
            <a:r>
              <a:rPr lang="zh-CN" altLang="en-US" sz="2000" dirty="0">
                <a:solidFill>
                  <a:schemeClr val="tx1"/>
                </a:solidFill>
                <a:latin typeface="微软雅黑" panose="020B0503020204020204" pitchFamily="34" charset="-122"/>
                <a:ea typeface="微软雅黑" panose="020B0503020204020204" pitchFamily="34" charset="-122"/>
              </a:rPr>
              <a:t>文件。</a:t>
            </a:r>
          </a:p>
        </p:txBody>
      </p:sp>
      <p:pic>
        <p:nvPicPr>
          <p:cNvPr id="16388" name="图片 12" descr="运行"/>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9225" y="2388553"/>
            <a:ext cx="38004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椭圆​​ 21"/>
          <p:cNvSpPr>
            <a:spLocks noChangeArrowheads="1"/>
          </p:cNvSpPr>
          <p:nvPr/>
        </p:nvSpPr>
        <p:spPr bwMode="auto">
          <a:xfrm>
            <a:off x="3872706" y="3679343"/>
            <a:ext cx="895350" cy="290512"/>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gn="ctr">
              <a:spcBef>
                <a:spcPct val="50000"/>
              </a:spcBef>
            </a:pPr>
            <a:endParaRPr lang="zh-CN" altLang="en-US">
              <a:latin typeface="微软雅黑" panose="020B0503020204020204" pitchFamily="34" charset="-122"/>
              <a:ea typeface="微软雅黑" panose="020B0503020204020204" pitchFamily="34" charset="-122"/>
            </a:endParaRPr>
          </a:p>
        </p:txBody>
      </p:sp>
      <p:pic>
        <p:nvPicPr>
          <p:cNvPr id="16390" name="图片 11" descr="点击运行"/>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3222" y="4133505"/>
            <a:ext cx="440055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Oval 8"/>
          <p:cNvSpPr>
            <a:spLocks noChangeArrowheads="1"/>
          </p:cNvSpPr>
          <p:nvPr/>
        </p:nvSpPr>
        <p:spPr bwMode="auto">
          <a:xfrm>
            <a:off x="6663497" y="5094286"/>
            <a:ext cx="1223963" cy="576262"/>
          </a:xfrm>
          <a:prstGeom prst="ellipse">
            <a:avLst/>
          </a:prstGeom>
          <a:noFill/>
          <a:ln w="1905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gn="ctr">
              <a:spcBef>
                <a:spcPct val="50000"/>
              </a:spcBef>
            </a:pPr>
            <a:endParaRPr lang="zh-CN" altLang="en-US">
              <a:latin typeface="微软雅黑" panose="020B0503020204020204" pitchFamily="34" charset="-122"/>
              <a:ea typeface="微软雅黑" panose="020B0503020204020204" pitchFamily="34" charset="-122"/>
            </a:endParaRPr>
          </a:p>
        </p:txBody>
      </p:sp>
      <p:sp>
        <p:nvSpPr>
          <p:cNvPr id="2" name="矩形 1"/>
          <p:cNvSpPr/>
          <p:nvPr/>
        </p:nvSpPr>
        <p:spPr>
          <a:xfrm>
            <a:off x="560229" y="5841653"/>
            <a:ext cx="8422004" cy="707886"/>
          </a:xfrm>
          <a:prstGeom prst="rect">
            <a:avLst/>
          </a:prstGeom>
          <a:noFill/>
        </p:spPr>
        <p:txBody>
          <a:bodyPr wrap="square">
            <a:spAutoFit/>
          </a:bodyPr>
          <a:lstStyle/>
          <a:p>
            <a:pPr>
              <a:spcBef>
                <a:spcPct val="50000"/>
              </a:spcBef>
              <a:defRPr/>
            </a:pPr>
            <a:r>
              <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考试</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时间</a:t>
            </a:r>
            <a: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40</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分钟，</a:t>
            </a:r>
            <a: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16:30</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前必须交卷</a:t>
            </a:r>
            <a:endPar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sp>
        <p:nvSpPr>
          <p:cNvPr id="9" name="Rectangle 2"/>
          <p:cNvSpPr>
            <a:spLocks noChangeArrowheads="1"/>
          </p:cNvSpPr>
          <p:nvPr/>
        </p:nvSpPr>
        <p:spPr bwMode="auto">
          <a:xfrm>
            <a:off x="398463" y="160762"/>
            <a:ext cx="8745537" cy="156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tIns="165048" bIns="165048" anchor="ctr">
            <a:spAutoFit/>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rPr>
              <a:t>八</a:t>
            </a:r>
            <a:r>
              <a:rPr lang="zh-CN" altLang="en-US" sz="3200" b="1" dirty="0" smtClean="0">
                <a:solidFill>
                  <a:schemeClr val="bg1"/>
                </a:solidFill>
                <a:latin typeface="微软雅黑" panose="020B0503020204020204" pitchFamily="34" charset="-122"/>
                <a:ea typeface="微软雅黑" panose="020B0503020204020204" pitchFamily="34" charset="-122"/>
              </a:rPr>
              <a:t>、如何考试？</a:t>
            </a:r>
            <a:r>
              <a:rPr lang="zh-CN" altLang="en-US" sz="2800" b="1" dirty="0" smtClean="0">
                <a:solidFill>
                  <a:schemeClr val="bg1"/>
                </a:solidFill>
                <a:latin typeface="微软雅黑" panose="020B0503020204020204" pitchFamily="34" charset="-122"/>
                <a:ea typeface="微软雅黑" panose="020B0503020204020204" pitchFamily="34" charset="-122"/>
              </a:rPr>
              <a:t>（需要在腾讯会议室完成考试签到）</a:t>
            </a:r>
            <a:endParaRPr lang="zh-CN" altLang="en-US" sz="3200" b="1" dirty="0" smtClean="0">
              <a:solidFill>
                <a:schemeClr val="bg1"/>
              </a:solidFill>
              <a:latin typeface="微软雅黑" panose="020B0503020204020204" pitchFamily="34" charset="-122"/>
              <a:ea typeface="微软雅黑" panose="020B0503020204020204" pitchFamily="34" charset="-122"/>
            </a:endParaRPr>
          </a:p>
          <a:p>
            <a:pPr>
              <a:spcBef>
                <a:spcPct val="50000"/>
              </a:spcBef>
            </a:pPr>
            <a:endParaRPr lang="en-US" altLang="zh-CN" sz="3200" dirty="0">
              <a:solidFill>
                <a:srgbClr val="FFFF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0139980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0229" y="1802216"/>
            <a:ext cx="8422004" cy="3170099"/>
          </a:xfrm>
          <a:prstGeom prst="rect">
            <a:avLst/>
          </a:prstGeom>
          <a:noFill/>
        </p:spPr>
        <p:txBody>
          <a:bodyPr wrap="square">
            <a:spAutoFit/>
          </a:bodyPr>
          <a:lstStyle/>
          <a:p>
            <a:pPr>
              <a:spcBef>
                <a:spcPct val="50000"/>
              </a:spcBef>
              <a:defRPr/>
            </a:pPr>
            <a:r>
              <a:rPr lang="zh-CN" altLang="en-US" sz="4000" dirty="0" smtClean="0">
                <a:ln w="1905"/>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注意事项：</a:t>
            </a:r>
            <a:endParaRPr lang="en-US" altLang="zh-CN" sz="4000" dirty="0" smtClean="0">
              <a:ln w="1905"/>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742950" indent="-742950">
              <a:spcBef>
                <a:spcPct val="50000"/>
              </a:spcBef>
              <a:buAutoNum type="arabicPeriod"/>
              <a:defRPr/>
            </a:pPr>
            <a:r>
              <a:rPr lang="en-US" altLang="zh-CN" sz="400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15:30-16:30</a:t>
            </a:r>
            <a:r>
              <a:rPr lang="zh-CN" altLang="en-US" sz="400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之间均可参加考试。</a:t>
            </a:r>
            <a:endParaRPr lang="en-US" altLang="zh-CN" sz="400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742950" indent="-742950">
              <a:spcBef>
                <a:spcPct val="50000"/>
              </a:spcBef>
              <a:buAutoNum type="arabicPeriod"/>
              <a:defRPr/>
            </a:pPr>
            <a:r>
              <a:rPr lang="zh-CN" altLang="en-US" sz="4000" dirty="0" smtClean="0">
                <a:ln w="1905"/>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答题时间最多为</a:t>
            </a:r>
            <a:r>
              <a:rPr lang="en-US" altLang="zh-CN" sz="4000" dirty="0" smtClean="0">
                <a:ln w="1905"/>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40</a:t>
            </a:r>
            <a:r>
              <a:rPr lang="zh-CN" altLang="en-US" sz="4000" dirty="0" smtClean="0">
                <a:ln w="1905"/>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分钟，</a:t>
            </a:r>
            <a:r>
              <a:rPr lang="en-US" altLang="zh-CN" sz="4000" dirty="0" smtClean="0">
                <a:ln w="1905"/>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16:30</a:t>
            </a:r>
            <a:r>
              <a:rPr lang="zh-CN" altLang="en-US" sz="4000" dirty="0" smtClean="0">
                <a:ln w="1905"/>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前必须交卷</a:t>
            </a:r>
            <a:endParaRPr lang="zh-CN" altLang="en-US" sz="4000" dirty="0">
              <a:ln w="1905"/>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5392067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014413" y="1284288"/>
            <a:ext cx="7343775" cy="968375"/>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spAutoFit/>
          </a:bodyPr>
          <a:lstStyle/>
          <a:p>
            <a:pPr>
              <a:lnSpc>
                <a:spcPct val="120000"/>
              </a:lnSpc>
              <a:spcBef>
                <a:spcPct val="50000"/>
              </a:spcBef>
              <a:defRPr/>
            </a:pPr>
            <a:r>
              <a:rPr lang="zh-CN" altLang="en-US" sz="2400" dirty="0">
                <a:solidFill>
                  <a:schemeClr val="tx1"/>
                </a:solidFill>
                <a:latin typeface="微软雅黑" panose="020B0503020204020204" pitchFamily="34" charset="-122"/>
                <a:ea typeface="微软雅黑" panose="020B0503020204020204" pitchFamily="34" charset="-122"/>
              </a:rPr>
              <a:t>第二步：登录考试页面：用考号（注册号）、登录密码（注册密码），登录进入考试页面，进行答题。</a:t>
            </a:r>
          </a:p>
        </p:txBody>
      </p:sp>
      <p:pic>
        <p:nvPicPr>
          <p:cNvPr id="174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2563813"/>
            <a:ext cx="75057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
        <p:nvSpPr>
          <p:cNvPr id="17412" name="线形标注 2 19"/>
          <p:cNvSpPr>
            <a:spLocks/>
          </p:cNvSpPr>
          <p:nvPr/>
        </p:nvSpPr>
        <p:spPr bwMode="auto">
          <a:xfrm>
            <a:off x="5681663" y="3859213"/>
            <a:ext cx="2303462" cy="1008062"/>
          </a:xfrm>
          <a:prstGeom prst="borderCallout2">
            <a:avLst>
              <a:gd name="adj1" fmla="val 11338"/>
              <a:gd name="adj2" fmla="val -3310"/>
              <a:gd name="adj3" fmla="val 11338"/>
              <a:gd name="adj4" fmla="val -21019"/>
              <a:gd name="adj5" fmla="val 60630"/>
              <a:gd name="adj6" fmla="val -38731"/>
            </a:avLst>
          </a:prstGeom>
          <a:solidFill>
            <a:srgbClr val="FFFFFF"/>
          </a:solidFill>
          <a:ln w="19050">
            <a:solidFill>
              <a:srgbClr val="000000"/>
            </a:solidFill>
            <a:miter lim="800000"/>
            <a:headEnd/>
            <a:tailEnd/>
          </a:ln>
        </p:spPr>
        <p:txBody>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gn="just">
              <a:spcBef>
                <a:spcPct val="50000"/>
              </a:spcBef>
            </a:pPr>
            <a:r>
              <a:rPr lang="zh-CN" altLang="en-US" sz="2000" b="1" dirty="0">
                <a:solidFill>
                  <a:srgbClr val="FF0000"/>
                </a:solidFill>
                <a:latin typeface="微软雅黑" panose="020B0503020204020204" pitchFamily="34" charset="-122"/>
                <a:ea typeface="微软雅黑" panose="020B0503020204020204" pitchFamily="34" charset="-122"/>
              </a:rPr>
              <a:t>考号：注册号</a:t>
            </a:r>
          </a:p>
          <a:p>
            <a:pPr algn="just">
              <a:spcBef>
                <a:spcPct val="50000"/>
              </a:spcBef>
            </a:pPr>
            <a:r>
              <a:rPr lang="zh-CN" altLang="en-US" sz="2000" b="1" dirty="0">
                <a:solidFill>
                  <a:srgbClr val="FF0000"/>
                </a:solidFill>
                <a:latin typeface="微软雅黑" panose="020B0503020204020204" pitchFamily="34" charset="-122"/>
                <a:ea typeface="微软雅黑" panose="020B0503020204020204" pitchFamily="34" charset="-122"/>
              </a:rPr>
              <a:t>密码：注册密码</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817688"/>
            <a:ext cx="70866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3315" name="Rectangle 3"/>
          <p:cNvSpPr>
            <a:spLocks noChangeArrowheads="1"/>
          </p:cNvSpPr>
          <p:nvPr/>
        </p:nvSpPr>
        <p:spPr bwMode="auto">
          <a:xfrm>
            <a:off x="985838" y="635000"/>
            <a:ext cx="7200900" cy="100806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spcBef>
                <a:spcPct val="50000"/>
              </a:spcBef>
              <a:defRPr/>
            </a:pPr>
            <a:endParaRPr lang="zh-CN" altLang="zh-CN">
              <a:solidFill>
                <a:srgbClr val="FFFF00"/>
              </a:solidFill>
              <a:latin typeface="微软雅黑" panose="020B0503020204020204" pitchFamily="34" charset="-122"/>
              <a:ea typeface="微软雅黑" panose="020B0503020204020204" pitchFamily="34" charset="-122"/>
            </a:endParaRPr>
          </a:p>
        </p:txBody>
      </p:sp>
      <p:sp>
        <p:nvSpPr>
          <p:cNvPr id="18436" name="Rectangle 2"/>
          <p:cNvSpPr>
            <a:spLocks noChangeArrowheads="1"/>
          </p:cNvSpPr>
          <p:nvPr/>
        </p:nvSpPr>
        <p:spPr bwMode="auto">
          <a:xfrm>
            <a:off x="1055688" y="720725"/>
            <a:ext cx="66881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nSpc>
                <a:spcPct val="120000"/>
              </a:lnSpc>
              <a:spcBef>
                <a:spcPct val="50000"/>
              </a:spcBef>
            </a:pPr>
            <a:r>
              <a:rPr lang="zh-CN" altLang="en-US" sz="2000">
                <a:latin typeface="微软雅黑" panose="020B0503020204020204" pitchFamily="34" charset="-122"/>
                <a:ea typeface="微软雅黑" panose="020B0503020204020204" pitchFamily="34" charset="-122"/>
              </a:rPr>
              <a:t>第三步：答完自选数据库商培训考题后，请点击右下方的“固定培训试题” ，进行必答题和附加题的答题。</a:t>
            </a:r>
          </a:p>
        </p:txBody>
      </p:sp>
      <p:sp>
        <p:nvSpPr>
          <p:cNvPr id="18437" name="Oval 5"/>
          <p:cNvSpPr>
            <a:spLocks noChangeArrowheads="1"/>
          </p:cNvSpPr>
          <p:nvPr/>
        </p:nvSpPr>
        <p:spPr bwMode="auto">
          <a:xfrm>
            <a:off x="1868488" y="5395913"/>
            <a:ext cx="1878012" cy="458787"/>
          </a:xfrm>
          <a:prstGeom prst="ellipse">
            <a:avLst/>
          </a:prstGeom>
          <a:noFill/>
          <a:ln w="1905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gn="ctr">
              <a:spcBef>
                <a:spcPct val="50000"/>
              </a:spcBef>
            </a:pPr>
            <a:endParaRPr lang="zh-CN" altLang="en-US">
              <a:latin typeface="微软雅黑" panose="020B0503020204020204" pitchFamily="34" charset="-122"/>
              <a:ea typeface="微软雅黑" panose="020B0503020204020204" pitchFamily="34" charset="-122"/>
            </a:endParaRPr>
          </a:p>
        </p:txBody>
      </p:sp>
      <p:sp>
        <p:nvSpPr>
          <p:cNvPr id="18438" name="Oval 6"/>
          <p:cNvSpPr>
            <a:spLocks noChangeArrowheads="1"/>
          </p:cNvSpPr>
          <p:nvPr/>
        </p:nvSpPr>
        <p:spPr bwMode="auto">
          <a:xfrm>
            <a:off x="5391150" y="5410200"/>
            <a:ext cx="1878013" cy="458788"/>
          </a:xfrm>
          <a:prstGeom prst="ellipse">
            <a:avLst/>
          </a:prstGeom>
          <a:noFill/>
          <a:ln w="1905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gn="ctr">
              <a:spcBef>
                <a:spcPct val="50000"/>
              </a:spcBef>
            </a:pP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 y="1279525"/>
            <a:ext cx="6662738"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4338" name="Rectangle 2"/>
          <p:cNvSpPr>
            <a:spLocks noChangeArrowheads="1"/>
          </p:cNvSpPr>
          <p:nvPr/>
        </p:nvSpPr>
        <p:spPr bwMode="auto">
          <a:xfrm>
            <a:off x="420688" y="319088"/>
            <a:ext cx="8432800" cy="79851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spAutoFit/>
          </a:bodyPr>
          <a:lstStyle/>
          <a:p>
            <a:pPr>
              <a:lnSpc>
                <a:spcPct val="120000"/>
              </a:lnSpc>
              <a:spcBef>
                <a:spcPct val="50000"/>
              </a:spcBef>
              <a:defRPr/>
            </a:pPr>
            <a:r>
              <a:rPr lang="zh-CN" altLang="en-US" sz="2000" dirty="0">
                <a:solidFill>
                  <a:schemeClr val="tx1"/>
                </a:solidFill>
                <a:latin typeface="微软雅黑" panose="020B0503020204020204" pitchFamily="34" charset="-122"/>
                <a:ea typeface="微软雅黑" panose="020B0503020204020204" pitchFamily="34" charset="-122"/>
              </a:rPr>
              <a:t>第四步：答题完毕，请点击左上方的“交卷”按钮，系统保存您的答题结果。一旦点击“交卷”按钮，将不能进行任何修改！</a:t>
            </a:r>
          </a:p>
        </p:txBody>
      </p:sp>
      <p:sp>
        <p:nvSpPr>
          <p:cNvPr id="19460" name="Oval 5"/>
          <p:cNvSpPr>
            <a:spLocks noChangeArrowheads="1"/>
          </p:cNvSpPr>
          <p:nvPr/>
        </p:nvSpPr>
        <p:spPr bwMode="auto">
          <a:xfrm>
            <a:off x="839788" y="1279525"/>
            <a:ext cx="1031875" cy="230188"/>
          </a:xfrm>
          <a:prstGeom prst="ellipse">
            <a:avLst/>
          </a:prstGeom>
          <a:noFill/>
          <a:ln w="1905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gn="ctr">
              <a:spcBef>
                <a:spcPct val="50000"/>
              </a:spcBef>
            </a:pPr>
            <a:endParaRPr lang="zh-CN" altLang="en-US" sz="1600">
              <a:latin typeface="微软雅黑" panose="020B0503020204020204" pitchFamily="34" charset="-122"/>
              <a:ea typeface="微软雅黑" panose="020B0503020204020204" pitchFamily="34" charset="-122"/>
            </a:endParaRPr>
          </a:p>
        </p:txBody>
      </p:sp>
      <p:sp>
        <p:nvSpPr>
          <p:cNvPr id="14342" name="Rectangle 6"/>
          <p:cNvSpPr>
            <a:spLocks noChangeArrowheads="1"/>
          </p:cNvSpPr>
          <p:nvPr/>
        </p:nvSpPr>
        <p:spPr bwMode="auto">
          <a:xfrm>
            <a:off x="696913" y="5249139"/>
            <a:ext cx="8012112" cy="707886"/>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spAutoFit/>
          </a:bodyPr>
          <a:lstStyle/>
          <a:p>
            <a:pPr>
              <a:spcBef>
                <a:spcPct val="50000"/>
              </a:spcBef>
              <a:defRPr/>
            </a:pPr>
            <a:r>
              <a:rPr lang="zh-CN" altLang="en-US" sz="2000" dirty="0">
                <a:solidFill>
                  <a:schemeClr val="tx1"/>
                </a:solidFill>
                <a:latin typeface="微软雅黑" panose="020B0503020204020204" pitchFamily="34" charset="-122"/>
                <a:ea typeface="微软雅黑" panose="020B0503020204020204" pitchFamily="34" charset="-122"/>
              </a:rPr>
              <a:t>第五步：试卷提交完毕后，会在当前界面显示您的答题成绩，</a:t>
            </a:r>
            <a:r>
              <a:rPr lang="en-US" altLang="zh-CN" sz="2000" b="1" dirty="0">
                <a:solidFill>
                  <a:schemeClr val="tx1"/>
                </a:solidFill>
                <a:latin typeface="微软雅黑" panose="020B0503020204020204" pitchFamily="34" charset="-122"/>
                <a:ea typeface="微软雅黑" panose="020B0503020204020204" pitchFamily="34" charset="-122"/>
              </a:rPr>
              <a:t>CALIS</a:t>
            </a:r>
            <a:r>
              <a:rPr lang="zh-CN" altLang="en-US" sz="2000" b="1" dirty="0">
                <a:solidFill>
                  <a:schemeClr val="tx1"/>
                </a:solidFill>
                <a:latin typeface="微软雅黑" panose="020B0503020204020204" pitchFamily="34" charset="-122"/>
                <a:ea typeface="微软雅黑" panose="020B0503020204020204" pitchFamily="34" charset="-122"/>
              </a:rPr>
              <a:t>将根据整体答题情况设定合格和优秀分数线。</a:t>
            </a:r>
          </a:p>
        </p:txBody>
      </p:sp>
      <p:sp>
        <p:nvSpPr>
          <p:cNvPr id="19462" name="矩形 7"/>
          <p:cNvSpPr>
            <a:spLocks noChangeArrowheads="1"/>
          </p:cNvSpPr>
          <p:nvPr/>
        </p:nvSpPr>
        <p:spPr bwMode="auto">
          <a:xfrm>
            <a:off x="4306888" y="4670425"/>
            <a:ext cx="3344862" cy="357188"/>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gn="ctr">
              <a:spcBef>
                <a:spcPct val="50000"/>
              </a:spcBef>
            </a:pPr>
            <a:endParaRPr lang="zh-CN" altLang="en-US" sz="1600">
              <a:solidFill>
                <a:srgbClr val="FF0000"/>
              </a:solidFill>
              <a:latin typeface="微软雅黑" panose="020B0503020204020204" pitchFamily="34" charset="-122"/>
              <a:ea typeface="微软雅黑" panose="020B0503020204020204" pitchFamily="34" charset="-122"/>
            </a:endParaRPr>
          </a:p>
        </p:txBody>
      </p:sp>
      <p:sp>
        <p:nvSpPr>
          <p:cNvPr id="19463" name="下箭头 8"/>
          <p:cNvSpPr>
            <a:spLocks noChangeArrowheads="1"/>
          </p:cNvSpPr>
          <p:nvPr/>
        </p:nvSpPr>
        <p:spPr bwMode="auto">
          <a:xfrm>
            <a:off x="6156325" y="4106863"/>
            <a:ext cx="215900" cy="485775"/>
          </a:xfrm>
          <a:prstGeom prst="downArrow">
            <a:avLst>
              <a:gd name="adj1" fmla="val 50000"/>
              <a:gd name="adj2" fmla="val 50042"/>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gn="ctr">
              <a:spcBef>
                <a:spcPct val="50000"/>
              </a:spcBef>
            </a:pPr>
            <a:endParaRPr lang="zh-CN" altLang="en-US" sz="1600">
              <a:latin typeface="微软雅黑" panose="020B0503020204020204" pitchFamily="34" charset="-122"/>
              <a:ea typeface="微软雅黑" panose="020B0503020204020204" pitchFamily="34" charset="-122"/>
            </a:endParaRPr>
          </a:p>
        </p:txBody>
      </p:sp>
      <p:sp>
        <p:nvSpPr>
          <p:cNvPr id="19464" name="TextBox 9"/>
          <p:cNvSpPr txBox="1">
            <a:spLocks noChangeArrowheads="1"/>
          </p:cNvSpPr>
          <p:nvPr/>
        </p:nvSpPr>
        <p:spPr bwMode="auto">
          <a:xfrm>
            <a:off x="5199856" y="3550398"/>
            <a:ext cx="1912938" cy="523220"/>
          </a:xfrm>
          <a:prstGeom prst="rect">
            <a:avLst/>
          </a:prstGeom>
          <a:ln>
            <a:headEnd/>
            <a:tailEnd/>
          </a:ln>
          <a:extLst/>
        </p:spPr>
        <p:style>
          <a:lnRef idx="2">
            <a:schemeClr val="accent3"/>
          </a:lnRef>
          <a:fillRef idx="1">
            <a:schemeClr val="lt1"/>
          </a:fillRef>
          <a:effectRef idx="0">
            <a:schemeClr val="accent3"/>
          </a:effectRef>
          <a:fontRef idx="minor">
            <a:schemeClr val="dk1"/>
          </a:fontRef>
        </p:style>
        <p:txBody>
          <a:bodyPr wrap="square">
            <a:spAutoFit/>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gn="ctr">
              <a:spcBef>
                <a:spcPct val="50000"/>
              </a:spcBef>
            </a:pPr>
            <a:r>
              <a:rPr lang="zh-CN" altLang="en-US" sz="2800" b="1" dirty="0" smtClean="0">
                <a:solidFill>
                  <a:srgbClr val="FF0000"/>
                </a:solidFill>
                <a:latin typeface="微软雅黑" panose="020B0503020204020204" pitchFamily="34" charset="-122"/>
                <a:ea typeface="微软雅黑" panose="020B0503020204020204" pitchFamily="34" charset="-122"/>
              </a:rPr>
              <a:t>切记作答</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443707" y="1230593"/>
            <a:ext cx="8147844"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nSpc>
                <a:spcPct val="150000"/>
              </a:lnSpc>
              <a:spcBef>
                <a:spcPct val="50000"/>
              </a:spcBef>
              <a:buFontTx/>
              <a:buChar char="•"/>
            </a:pPr>
            <a:r>
              <a:rPr lang="zh-CN" altLang="en-US" sz="2000" b="1" dirty="0">
                <a:solidFill>
                  <a:srgbClr val="002060"/>
                </a:solidFill>
                <a:latin typeface="微软雅黑" panose="020B0503020204020204" pitchFamily="34" charset="-122"/>
                <a:ea typeface="微软雅黑" panose="020B0503020204020204" pitchFamily="34" charset="-122"/>
              </a:rPr>
              <a:t>考试结束</a:t>
            </a:r>
            <a:r>
              <a:rPr lang="zh-CN" altLang="en-US" sz="2000" b="1" dirty="0" smtClean="0">
                <a:solidFill>
                  <a:srgbClr val="002060"/>
                </a:solidFill>
                <a:latin typeface="微软雅黑" panose="020B0503020204020204" pitchFamily="34" charset="-122"/>
                <a:ea typeface="微软雅黑" panose="020B0503020204020204" pitchFamily="34" charset="-122"/>
              </a:rPr>
              <a:t>后，</a:t>
            </a:r>
            <a:r>
              <a:rPr lang="en-US" altLang="zh-CN" sz="2000" b="1" dirty="0" smtClean="0">
                <a:solidFill>
                  <a:srgbClr val="002060"/>
                </a:solidFill>
                <a:latin typeface="微软雅黑" panose="020B0503020204020204" pitchFamily="34" charset="-122"/>
                <a:ea typeface="微软雅黑" panose="020B0503020204020204" pitchFamily="34" charset="-122"/>
              </a:rPr>
              <a:t>CALIS</a:t>
            </a:r>
            <a:r>
              <a:rPr lang="zh-CN" altLang="en-US" sz="2000" b="1" dirty="0" smtClean="0">
                <a:solidFill>
                  <a:srgbClr val="002060"/>
                </a:solidFill>
                <a:latin typeface="微软雅黑" panose="020B0503020204020204" pitchFamily="34" charset="-122"/>
                <a:ea typeface="微软雅黑" panose="020B0503020204020204" pitchFamily="34" charset="-122"/>
              </a:rPr>
              <a:t>将在</a:t>
            </a:r>
            <a:r>
              <a:rPr lang="en-US" altLang="zh-CN" sz="2000" b="1" dirty="0" smtClean="0">
                <a:solidFill>
                  <a:srgbClr val="002060"/>
                </a:solidFill>
                <a:latin typeface="微软雅黑" panose="020B0503020204020204" pitchFamily="34" charset="-122"/>
                <a:ea typeface="微软雅黑" panose="020B0503020204020204" pitchFamily="34" charset="-122"/>
              </a:rPr>
              <a:t>5</a:t>
            </a:r>
            <a:r>
              <a:rPr lang="zh-CN" altLang="en-US" sz="2000" b="1" dirty="0" smtClean="0">
                <a:solidFill>
                  <a:srgbClr val="002060"/>
                </a:solidFill>
                <a:latin typeface="微软雅黑" panose="020B0503020204020204" pitchFamily="34" charset="-122"/>
                <a:ea typeface="微软雅黑" panose="020B0503020204020204" pitchFamily="34" charset="-122"/>
              </a:rPr>
              <a:t>月</a:t>
            </a:r>
            <a:r>
              <a:rPr lang="en-US" altLang="zh-CN" sz="2000" b="1" dirty="0" smtClean="0">
                <a:solidFill>
                  <a:srgbClr val="002060"/>
                </a:solidFill>
                <a:latin typeface="微软雅黑" panose="020B0503020204020204" pitchFamily="34" charset="-122"/>
                <a:ea typeface="微软雅黑" panose="020B0503020204020204" pitchFamily="34" charset="-122"/>
              </a:rPr>
              <a:t>13</a:t>
            </a:r>
            <a:r>
              <a:rPr lang="zh-CN" altLang="en-US" sz="2000" b="1" dirty="0" smtClean="0">
                <a:solidFill>
                  <a:srgbClr val="002060"/>
                </a:solidFill>
                <a:latin typeface="微软雅黑" panose="020B0503020204020204" pitchFamily="34" charset="-122"/>
                <a:ea typeface="微软雅黑" panose="020B0503020204020204" pitchFamily="34" charset="-122"/>
              </a:rPr>
              <a:t>日</a:t>
            </a:r>
            <a:r>
              <a:rPr lang="zh-CN" altLang="en-US" sz="2000" b="1" dirty="0" smtClean="0">
                <a:solidFill>
                  <a:schemeClr val="accent1">
                    <a:lumMod val="50000"/>
                  </a:schemeClr>
                </a:solidFill>
                <a:latin typeface="微软雅黑" panose="020B0503020204020204" pitchFamily="34" charset="-122"/>
                <a:ea typeface="微软雅黑" panose="020B0503020204020204" pitchFamily="34" charset="-122"/>
              </a:rPr>
              <a:t>闭幕式上</a:t>
            </a:r>
            <a:r>
              <a:rPr lang="zh-CN" altLang="en-US" sz="2000" b="1" dirty="0" smtClean="0">
                <a:solidFill>
                  <a:srgbClr val="002060"/>
                </a:solidFill>
                <a:latin typeface="微软雅黑" panose="020B0503020204020204" pitchFamily="34" charset="-122"/>
                <a:ea typeface="微软雅黑" panose="020B0503020204020204" pitchFamily="34" charset="-122"/>
              </a:rPr>
              <a:t>公布培训考试结果并颁发优秀证书</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a:lnSpc>
                <a:spcPct val="150000"/>
              </a:lnSpc>
              <a:spcBef>
                <a:spcPct val="50000"/>
              </a:spcBef>
              <a:buFontTx/>
              <a:buChar char="•"/>
            </a:pPr>
            <a:endParaRPr lang="en-US" altLang="zh-CN" sz="3200" b="1" dirty="0" smtClean="0">
              <a:solidFill>
                <a:srgbClr val="002060"/>
              </a:solidFill>
              <a:latin typeface="微软雅黑" panose="020B0503020204020204" pitchFamily="34" charset="-122"/>
              <a:ea typeface="微软雅黑" panose="020B0503020204020204" pitchFamily="34" charset="-122"/>
            </a:endParaRPr>
          </a:p>
          <a:p>
            <a:pPr>
              <a:lnSpc>
                <a:spcPct val="150000"/>
              </a:lnSpc>
              <a:spcBef>
                <a:spcPct val="50000"/>
              </a:spcBef>
              <a:buFontTx/>
              <a:buChar char="•"/>
            </a:pPr>
            <a:r>
              <a:rPr lang="zh-CN" altLang="en-US" sz="2000" b="1" dirty="0" smtClean="0">
                <a:solidFill>
                  <a:srgbClr val="002060"/>
                </a:solidFill>
                <a:latin typeface="微软雅黑" panose="020B0503020204020204" pitchFamily="34" charset="-122"/>
                <a:ea typeface="微软雅黑" panose="020B0503020204020204" pitchFamily="34" charset="-122"/>
              </a:rPr>
              <a:t>纸质版证书将在会后由</a:t>
            </a:r>
            <a:r>
              <a:rPr lang="en-US" altLang="zh-CN" sz="2000" b="1" dirty="0" smtClean="0">
                <a:solidFill>
                  <a:srgbClr val="002060"/>
                </a:solidFill>
                <a:latin typeface="微软雅黑" panose="020B0503020204020204" pitchFamily="34" charset="-122"/>
                <a:ea typeface="微软雅黑" panose="020B0503020204020204" pitchFamily="34" charset="-122"/>
              </a:rPr>
              <a:t>CALIS</a:t>
            </a:r>
            <a:r>
              <a:rPr lang="zh-CN" altLang="en-US" sz="2000" b="1" dirty="0" smtClean="0">
                <a:solidFill>
                  <a:srgbClr val="002060"/>
                </a:solidFill>
                <a:latin typeface="微软雅黑" panose="020B0503020204020204" pitchFamily="34" charset="-122"/>
                <a:ea typeface="微软雅黑" panose="020B0503020204020204" pitchFamily="34" charset="-122"/>
              </a:rPr>
              <a:t>管理中心根据报名信息统一邮寄至学校地址。如需更改地址，请</a:t>
            </a:r>
            <a:r>
              <a:rPr lang="en-US" altLang="zh-CN" sz="2000" b="1" dirty="0" smtClean="0">
                <a:solidFill>
                  <a:srgbClr val="002060"/>
                </a:solidFill>
                <a:latin typeface="微软雅黑" panose="020B0503020204020204" pitchFamily="34" charset="-122"/>
                <a:ea typeface="微软雅黑" panose="020B0503020204020204" pitchFamily="34" charset="-122"/>
              </a:rPr>
              <a:t>EMAIL</a:t>
            </a:r>
            <a:r>
              <a:rPr lang="zh-CN" altLang="en-US" sz="2000" b="1" dirty="0" smtClean="0">
                <a:solidFill>
                  <a:srgbClr val="002060"/>
                </a:solidFill>
                <a:latin typeface="微软雅黑" panose="020B0503020204020204" pitchFamily="34" charset="-122"/>
                <a:ea typeface="微软雅黑" panose="020B0503020204020204" pitchFamily="34" charset="-122"/>
              </a:rPr>
              <a:t>联系</a:t>
            </a:r>
            <a:r>
              <a:rPr lang="zh-CN" altLang="en-US" sz="2000" b="1" dirty="0">
                <a:solidFill>
                  <a:srgbClr val="002060"/>
                </a:solidFill>
                <a:latin typeface="微软雅黑" panose="020B0503020204020204" pitchFamily="34" charset="-122"/>
                <a:ea typeface="微软雅黑" panose="020B0503020204020204" pitchFamily="34" charset="-122"/>
              </a:rPr>
              <a:t>邹纹</a:t>
            </a:r>
            <a:r>
              <a:rPr lang="zh-CN" altLang="en-US" sz="2000" b="1" dirty="0" smtClean="0">
                <a:solidFill>
                  <a:srgbClr val="002060"/>
                </a:solidFill>
                <a:latin typeface="微软雅黑" panose="020B0503020204020204" pitchFamily="34" charset="-122"/>
                <a:ea typeface="微软雅黑" panose="020B0503020204020204" pitchFamily="34" charset="-122"/>
              </a:rPr>
              <a:t>老师（</a:t>
            </a:r>
            <a:r>
              <a:rPr lang="en-US" altLang="zh-CN" sz="2000" b="1" dirty="0">
                <a:solidFill>
                  <a:srgbClr val="002060"/>
                </a:solidFill>
                <a:latin typeface="微软雅黑" panose="020B0503020204020204" pitchFamily="34" charset="-122"/>
                <a:ea typeface="微软雅黑" panose="020B0503020204020204" pitchFamily="34" charset="-122"/>
              </a:rPr>
              <a:t> </a:t>
            </a:r>
            <a:r>
              <a:rPr lang="en-US" altLang="zh-CN" sz="2000" b="1" dirty="0">
                <a:solidFill>
                  <a:srgbClr val="002060"/>
                </a:solidFill>
                <a:latin typeface="微软雅黑" panose="020B0503020204020204" pitchFamily="34" charset="-122"/>
                <a:ea typeface="微软雅黑" panose="020B0503020204020204" pitchFamily="34" charset="-122"/>
                <a:hlinkClick r:id="rId3"/>
              </a:rPr>
              <a:t>zouw</a:t>
            </a:r>
            <a:r>
              <a:rPr lang="en-US" altLang="zh-CN" sz="2000" b="1" dirty="0" smtClean="0">
                <a:solidFill>
                  <a:srgbClr val="002060"/>
                </a:solidFill>
                <a:latin typeface="微软雅黑" panose="020B0503020204020204" pitchFamily="34" charset="-122"/>
                <a:ea typeface="微软雅黑" panose="020B0503020204020204" pitchFamily="34" charset="-122"/>
                <a:hlinkClick r:id="rId3"/>
              </a:rPr>
              <a:t>@calis.edu.cn</a:t>
            </a:r>
            <a:r>
              <a:rPr lang="en-US" altLang="zh-CN" sz="2000" b="1" dirty="0" smtClean="0">
                <a:solidFill>
                  <a:srgbClr val="002060"/>
                </a:solidFill>
                <a:latin typeface="微软雅黑" panose="020B0503020204020204" pitchFamily="34" charset="-122"/>
                <a:ea typeface="微软雅黑" panose="020B0503020204020204" pitchFamily="34" charset="-122"/>
              </a:rPr>
              <a:t> </a:t>
            </a:r>
            <a:r>
              <a:rPr lang="zh-CN" altLang="en-US" sz="2000" b="1" dirty="0" smtClean="0">
                <a:solidFill>
                  <a:srgbClr val="002060"/>
                </a:solidFill>
                <a:latin typeface="微软雅黑" panose="020B0503020204020204" pitchFamily="34" charset="-122"/>
                <a:ea typeface="微软雅黑" panose="020B0503020204020204" pitchFamily="34" charset="-122"/>
              </a:rPr>
              <a:t>） </a:t>
            </a:r>
          </a:p>
          <a:p>
            <a:pPr>
              <a:lnSpc>
                <a:spcPct val="150000"/>
              </a:lnSpc>
              <a:spcBef>
                <a:spcPct val="50000"/>
              </a:spcBef>
              <a:buFontTx/>
              <a:buChar char="•"/>
            </a:pPr>
            <a:r>
              <a:rPr lang="zh-CN" altLang="en-US" sz="2000" b="1" dirty="0" smtClean="0">
                <a:solidFill>
                  <a:srgbClr val="002060"/>
                </a:solidFill>
                <a:latin typeface="微软雅黑" panose="020B0503020204020204" pitchFamily="34" charset="-122"/>
                <a:ea typeface="微软雅黑" panose="020B0503020204020204" pitchFamily="34" charset="-122"/>
              </a:rPr>
              <a:t>优秀</a:t>
            </a:r>
            <a:r>
              <a:rPr lang="zh-CN" altLang="en-US" sz="2000" b="1" dirty="0">
                <a:solidFill>
                  <a:srgbClr val="002060"/>
                </a:solidFill>
                <a:latin typeface="微软雅黑" panose="020B0503020204020204" pitchFamily="34" charset="-122"/>
                <a:ea typeface="微软雅黑" panose="020B0503020204020204" pitchFamily="34" charset="-122"/>
              </a:rPr>
              <a:t>证书名单将会</a:t>
            </a:r>
            <a:r>
              <a:rPr lang="zh-CN" altLang="en-US" sz="2000" b="1" dirty="0" smtClean="0">
                <a:solidFill>
                  <a:srgbClr val="002060"/>
                </a:solidFill>
                <a:latin typeface="微软雅黑" panose="020B0503020204020204" pitchFamily="34" charset="-122"/>
                <a:ea typeface="微软雅黑" panose="020B0503020204020204" pitchFamily="34" charset="-122"/>
              </a:rPr>
              <a:t>在培训周主页</a:t>
            </a:r>
            <a:r>
              <a:rPr lang="zh-CN" altLang="en-US" sz="2000" b="1" dirty="0">
                <a:solidFill>
                  <a:srgbClr val="002060"/>
                </a:solidFill>
                <a:latin typeface="微软雅黑" panose="020B0503020204020204" pitchFamily="34" charset="-122"/>
                <a:ea typeface="微软雅黑" panose="020B0503020204020204" pitchFamily="34" charset="-122"/>
              </a:rPr>
              <a:t>公布</a:t>
            </a:r>
            <a:r>
              <a:rPr lang="zh-CN" altLang="en-US" sz="2000" b="1" dirty="0" smtClean="0">
                <a:solidFill>
                  <a:srgbClr val="002060"/>
                </a:solidFill>
                <a:latin typeface="微软雅黑" panose="020B0503020204020204" pitchFamily="34" charset="-122"/>
                <a:ea typeface="微软雅黑" panose="020B0503020204020204" pitchFamily="34" charset="-122"/>
              </a:rPr>
              <a:t>。</a:t>
            </a:r>
            <a:endParaRPr lang="en-US" altLang="zh-CN" sz="2000" b="1" dirty="0">
              <a:solidFill>
                <a:srgbClr val="002060"/>
              </a:solidFill>
              <a:latin typeface="微软雅黑" panose="020B0503020204020204" pitchFamily="34" charset="-122"/>
              <a:ea typeface="微软雅黑" panose="020B0503020204020204" pitchFamily="34" charset="-122"/>
            </a:endParaRPr>
          </a:p>
        </p:txBody>
      </p:sp>
      <p:sp>
        <p:nvSpPr>
          <p:cNvPr id="15364" name="WordArt 5"/>
          <p:cNvSpPr>
            <a:spLocks noChangeArrowheads="1" noChangeShapeType="1" noTextEdit="1"/>
          </p:cNvSpPr>
          <p:nvPr/>
        </p:nvSpPr>
        <p:spPr bwMode="auto">
          <a:xfrm>
            <a:off x="1845295" y="4923912"/>
            <a:ext cx="5312228" cy="942295"/>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zh-CN" altLang="en-US" sz="54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祝各位老师考试顺利！</a:t>
            </a:r>
          </a:p>
        </p:txBody>
      </p:sp>
      <p:sp>
        <p:nvSpPr>
          <p:cNvPr id="5" name="Rectangle 2"/>
          <p:cNvSpPr>
            <a:spLocks noChangeArrowheads="1"/>
          </p:cNvSpPr>
          <p:nvPr/>
        </p:nvSpPr>
        <p:spPr bwMode="auto">
          <a:xfrm>
            <a:off x="398463" y="160762"/>
            <a:ext cx="6316662" cy="156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tIns="165048" bIns="165048" anchor="ctr">
            <a:spAutoFit/>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rPr>
              <a:t>九</a:t>
            </a:r>
            <a:r>
              <a:rPr lang="zh-CN" altLang="en-US" sz="3200" b="1" dirty="0" smtClean="0">
                <a:solidFill>
                  <a:schemeClr val="bg1"/>
                </a:solidFill>
                <a:latin typeface="微软雅黑" panose="020B0503020204020204" pitchFamily="34" charset="-122"/>
                <a:ea typeface="微软雅黑" panose="020B0503020204020204" pitchFamily="34" charset="-122"/>
              </a:rPr>
              <a:t>、证书颁发</a:t>
            </a:r>
            <a:endParaRPr lang="zh-CN" altLang="en-US" sz="3200" b="1" dirty="0">
              <a:solidFill>
                <a:srgbClr val="FF0000"/>
              </a:solidFill>
              <a:latin typeface="微软雅黑" panose="020B0503020204020204" pitchFamily="34" charset="-122"/>
              <a:ea typeface="微软雅黑" panose="020B0503020204020204" pitchFamily="34" charset="-122"/>
            </a:endParaRPr>
          </a:p>
          <a:p>
            <a:pPr>
              <a:spcBef>
                <a:spcPct val="50000"/>
              </a:spcBef>
            </a:pPr>
            <a:endParaRPr lang="en-US" altLang="zh-CN" sz="3200" dirty="0">
              <a:solidFill>
                <a:srgbClr val="FFFF00"/>
              </a:solidFill>
              <a:latin typeface="微软雅黑" panose="020B0503020204020204" pitchFamily="34" charset="-122"/>
              <a:ea typeface="微软雅黑" panose="020B0503020204020204" pitchFamily="34" charset="-122"/>
            </a:endParaRPr>
          </a:p>
        </p:txBody>
      </p:sp>
      <p:pic>
        <p:nvPicPr>
          <p:cNvPr id="8" name="图片 7" descr="C:\Users\ADMINI~1\AppData\Local\Temp\WeChat Files\91d142824d7eca4275def9e2a76782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7575" y="1814622"/>
            <a:ext cx="1162050" cy="1162050"/>
          </a:xfrm>
          <a:prstGeom prst="rect">
            <a:avLst/>
          </a:prstGeom>
          <a:noFill/>
          <a:ln>
            <a:noFill/>
          </a:ln>
        </p:spPr>
      </p:pic>
      <p:sp>
        <p:nvSpPr>
          <p:cNvPr id="9" name="文本框 2"/>
          <p:cNvSpPr txBox="1">
            <a:spLocks noChangeArrowheads="1"/>
          </p:cNvSpPr>
          <p:nvPr/>
        </p:nvSpPr>
        <p:spPr bwMode="auto">
          <a:xfrm>
            <a:off x="3524250" y="3039829"/>
            <a:ext cx="1028700" cy="314325"/>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zh-CN" sz="1600" dirty="0">
                <a:effectLst/>
                <a:latin typeface="Calibri" panose="020F0502020204030204" pitchFamily="34" charset="0"/>
                <a:ea typeface="宋体" panose="02010600030101010101" pitchFamily="2" charset="-122"/>
                <a:cs typeface="Times New Roman" panose="02020603050405020304" pitchFamily="18" charset="0"/>
              </a:rPr>
              <a:t>扫码直播</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ivider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3" descr="C:\Documents and Settings\pku\桌面\CALIS-LOGO中+文字.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622675"/>
            <a:ext cx="7620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206375" y="1189447"/>
            <a:ext cx="872162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68288">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spcBef>
                <a:spcPct val="50000"/>
              </a:spcBef>
            </a:pPr>
            <a:r>
              <a:rPr lang="zh-CN" altLang="en-US" sz="2400" dirty="0" smtClean="0">
                <a:latin typeface="微软雅黑" panose="020B0503020204020204" pitchFamily="34" charset="-122"/>
                <a:ea typeface="微软雅黑" panose="020B0503020204020204" pitchFamily="34" charset="-122"/>
              </a:rPr>
              <a:t>登录报名系统：</a:t>
            </a:r>
            <a:r>
              <a:rPr lang="en-US" altLang="zh-CN" sz="2000" dirty="0" smtClean="0">
                <a:latin typeface="微软雅黑" panose="020B0503020204020204" pitchFamily="34" charset="-122"/>
                <a:ea typeface="微软雅黑" panose="020B0503020204020204" pitchFamily="34" charset="-122"/>
                <a:hlinkClick r:id="rId3"/>
              </a:rPr>
              <a:t>http://dbtraining.calis.edu.cn/px_bm.jsp?pxid=20</a:t>
            </a:r>
            <a:r>
              <a:rPr lang="en-US" altLang="zh-CN" sz="2000" dirty="0" smtClean="0">
                <a:latin typeface="微软雅黑" panose="020B0503020204020204" pitchFamily="34" charset="-122"/>
                <a:ea typeface="微软雅黑" panose="020B0503020204020204" pitchFamily="34" charset="-122"/>
              </a:rPr>
              <a:t> </a:t>
            </a:r>
          </a:p>
          <a:p>
            <a:pPr>
              <a:spcBef>
                <a:spcPct val="50000"/>
              </a:spcBef>
            </a:pPr>
            <a:r>
              <a:rPr lang="zh-CN" altLang="en-US" sz="2400" dirty="0" smtClean="0">
                <a:latin typeface="微软雅黑" panose="020B0503020204020204" pitchFamily="34" charset="-122"/>
                <a:ea typeface="微软雅黑" panose="020B0503020204020204" pitchFamily="34" charset="-122"/>
              </a:rPr>
              <a:t>在参会代表报名情况查询处，查询是否报名参加考试，点击“打印”获取</a:t>
            </a:r>
            <a:r>
              <a:rPr lang="zh-CN" altLang="en-US" sz="2400" b="1" u="sng"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“注册号” 和“密码”</a:t>
            </a:r>
            <a:r>
              <a:rPr lang="zh-CN" altLang="en-US" sz="2400" dirty="0" smtClean="0">
                <a:latin typeface="微软雅黑" panose="020B0503020204020204" pitchFamily="34" charset="-122"/>
                <a:ea typeface="微软雅黑" panose="020B0503020204020204" pitchFamily="34" charset="-122"/>
              </a:rPr>
              <a:t>用于</a:t>
            </a:r>
            <a:r>
              <a:rPr lang="zh-CN" altLang="en-US" sz="2400" b="1" dirty="0" smtClean="0">
                <a:solidFill>
                  <a:schemeClr val="accent1">
                    <a:lumMod val="75000"/>
                  </a:schemeClr>
                </a:solidFill>
                <a:latin typeface="微软雅黑" panose="020B0503020204020204" pitchFamily="34" charset="-122"/>
                <a:ea typeface="微软雅黑" panose="020B0503020204020204" pitchFamily="34" charset="-122"/>
              </a:rPr>
              <a:t>培训签到</a:t>
            </a:r>
            <a:r>
              <a:rPr lang="zh-CN" altLang="en-US" sz="2400" dirty="0" smtClean="0">
                <a:latin typeface="微软雅黑" panose="020B0503020204020204" pitchFamily="34" charset="-122"/>
                <a:ea typeface="微软雅黑" panose="020B0503020204020204" pitchFamily="34" charset="-122"/>
              </a:rPr>
              <a:t>和</a:t>
            </a:r>
            <a:r>
              <a:rPr lang="zh-CN" altLang="en-US" sz="2400" b="1" dirty="0" smtClean="0">
                <a:solidFill>
                  <a:schemeClr val="accent1">
                    <a:lumMod val="75000"/>
                  </a:schemeClr>
                </a:solidFill>
                <a:latin typeface="微软雅黑" panose="020B0503020204020204" pitchFamily="34" charset="-122"/>
                <a:ea typeface="微软雅黑" panose="020B0503020204020204" pitchFamily="34" charset="-122"/>
              </a:rPr>
              <a:t>考试登录</a:t>
            </a:r>
            <a:r>
              <a:rPr lang="zh-CN" altLang="en-US" sz="2400" dirty="0" smtClean="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7172" name="Rectangle 5"/>
          <p:cNvSpPr>
            <a:spLocks noChangeArrowheads="1"/>
          </p:cNvSpPr>
          <p:nvPr/>
        </p:nvSpPr>
        <p:spPr bwMode="auto">
          <a:xfrm>
            <a:off x="4479925" y="28130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gn="ctr">
              <a:spcBef>
                <a:spcPct val="50000"/>
              </a:spcBef>
            </a:pPr>
            <a:endParaRPr lang="zh-CN" altLang="en-US">
              <a:latin typeface="微软雅黑" panose="020B0503020204020204" pitchFamily="34" charset="-122"/>
              <a:ea typeface="微软雅黑" panose="020B0503020204020204" pitchFamily="34" charset="-122"/>
            </a:endParaRPr>
          </a:p>
        </p:txBody>
      </p:sp>
      <p:sp>
        <p:nvSpPr>
          <p:cNvPr id="9" name="Rectangle 2"/>
          <p:cNvSpPr txBox="1">
            <a:spLocks noChangeArrowheads="1"/>
          </p:cNvSpPr>
          <p:nvPr/>
        </p:nvSpPr>
        <p:spPr>
          <a:xfrm>
            <a:off x="206375" y="119063"/>
            <a:ext cx="8866188" cy="885825"/>
          </a:xfrm>
          <a:prstGeom prst="rect">
            <a:avLst/>
          </a:prstGeom>
        </p:spPr>
        <p:txBody>
          <a:bodyPr/>
          <a:lstStyle/>
          <a:p>
            <a:pPr eaLnBrk="1" hangingPunct="1">
              <a:defRPr/>
            </a:pPr>
            <a:endParaRPr lang="en-US" altLang="zh-CN" sz="2400" b="1" kern="0" dirty="0">
              <a:solidFill>
                <a:schemeClr val="bg1"/>
              </a:solidFill>
              <a:latin typeface="微软雅黑" panose="020B0503020204020204" pitchFamily="34" charset="-122"/>
              <a:ea typeface="微软雅黑" panose="020B0503020204020204" pitchFamily="34" charset="-122"/>
              <a:cs typeface="+mj-cs"/>
            </a:endParaRPr>
          </a:p>
          <a:p>
            <a:pPr eaLnBrk="1" hangingPunct="1">
              <a:defRPr/>
            </a:pPr>
            <a:r>
              <a:rPr lang="zh-CN" altLang="en-US" sz="2400" b="1" kern="0" dirty="0">
                <a:solidFill>
                  <a:schemeClr val="bg1"/>
                </a:solidFill>
                <a:latin typeface="微软雅黑" panose="020B0503020204020204" pitchFamily="34" charset="-122"/>
                <a:ea typeface="微软雅黑" panose="020B0503020204020204" pitchFamily="34" charset="-122"/>
                <a:cs typeface="+mj-cs"/>
              </a:rPr>
              <a:t>培训和考试小贴士</a:t>
            </a:r>
            <a:r>
              <a:rPr lang="en-US" altLang="zh-CN" sz="2400" b="1" kern="0" dirty="0">
                <a:solidFill>
                  <a:schemeClr val="bg1"/>
                </a:solidFill>
                <a:latin typeface="微软雅黑" panose="020B0503020204020204" pitchFamily="34" charset="-122"/>
                <a:ea typeface="微软雅黑" panose="020B0503020204020204" pitchFamily="34" charset="-122"/>
                <a:cs typeface="+mj-cs"/>
              </a:rPr>
              <a:t>:</a:t>
            </a:r>
          </a:p>
        </p:txBody>
      </p:sp>
      <p:pic>
        <p:nvPicPr>
          <p:cNvPr id="3" name="图片 2"/>
          <p:cNvPicPr>
            <a:picLocks noChangeAspect="1"/>
          </p:cNvPicPr>
          <p:nvPr/>
        </p:nvPicPr>
        <p:blipFill>
          <a:blip r:embed="rId4"/>
          <a:stretch>
            <a:fillRect/>
          </a:stretch>
        </p:blipFill>
        <p:spPr>
          <a:xfrm>
            <a:off x="124641" y="2574442"/>
            <a:ext cx="7034173" cy="3178658"/>
          </a:xfrm>
          <a:prstGeom prst="rect">
            <a:avLst/>
          </a:prstGeom>
        </p:spPr>
      </p:pic>
      <p:pic>
        <p:nvPicPr>
          <p:cNvPr id="5" name="图片 4"/>
          <p:cNvPicPr>
            <a:picLocks noChangeAspect="1"/>
          </p:cNvPicPr>
          <p:nvPr/>
        </p:nvPicPr>
        <p:blipFill>
          <a:blip r:embed="rId5"/>
          <a:stretch>
            <a:fillRect/>
          </a:stretch>
        </p:blipFill>
        <p:spPr>
          <a:xfrm>
            <a:off x="5898045" y="2793034"/>
            <a:ext cx="2770187" cy="2474609"/>
          </a:xfrm>
          <a:prstGeom prst="rect">
            <a:avLst/>
          </a:prstGeom>
        </p:spPr>
      </p:pic>
      <p:sp>
        <p:nvSpPr>
          <p:cNvPr id="7" name="矩形 6"/>
          <p:cNvSpPr/>
          <p:nvPr/>
        </p:nvSpPr>
        <p:spPr>
          <a:xfrm>
            <a:off x="4479925" y="5442645"/>
            <a:ext cx="3504378" cy="854080"/>
          </a:xfrm>
          <a:prstGeom prst="rect">
            <a:avLst/>
          </a:prstGeom>
        </p:spPr>
        <p:txBody>
          <a:bodyPr wrap="square">
            <a:spAutoFit/>
          </a:bodyPr>
          <a:lstStyle/>
          <a:p>
            <a:pPr indent="468000" algn="ctr">
              <a:lnSpc>
                <a:spcPct val="150000"/>
              </a:lnSpc>
              <a:spcAft>
                <a:spcPts val="0"/>
              </a:spcAft>
            </a:pPr>
            <a:r>
              <a:rPr lang="zh-CN" altLang="en-US" sz="16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如有问题请联系</a:t>
            </a:r>
            <a:r>
              <a:rPr lang="en-US" altLang="zh-CN" sz="16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CALIS</a:t>
            </a:r>
            <a:r>
              <a:rPr lang="zh-CN" altLang="en-US" sz="16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管理中心</a:t>
            </a:r>
            <a:r>
              <a:rPr lang="en-US" altLang="zh-CN" sz="16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 </a:t>
            </a:r>
          </a:p>
          <a:p>
            <a:pPr indent="468000" algn="ctr">
              <a:lnSpc>
                <a:spcPct val="150000"/>
              </a:lnSpc>
              <a:spcAft>
                <a:spcPts val="0"/>
              </a:spcAft>
            </a:pPr>
            <a:r>
              <a:rPr lang="zh-CN" altLang="en-US" sz="17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邹纹 </a:t>
            </a:r>
            <a:r>
              <a:rPr lang="en-US" altLang="zh-CN" sz="17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010-62754701</a:t>
            </a:r>
            <a:endParaRPr lang="zh-CN" altLang="en-US" sz="17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2" name="矩形 1"/>
          <p:cNvSpPr/>
          <p:nvPr/>
        </p:nvSpPr>
        <p:spPr bwMode="auto">
          <a:xfrm>
            <a:off x="5898045" y="3915421"/>
            <a:ext cx="1083780" cy="475603"/>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11" name="矩形 10"/>
          <p:cNvSpPr/>
          <p:nvPr/>
        </p:nvSpPr>
        <p:spPr bwMode="auto">
          <a:xfrm>
            <a:off x="4844799" y="4823249"/>
            <a:ext cx="498726" cy="269392"/>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12" name="矩形 11"/>
          <p:cNvSpPr/>
          <p:nvPr/>
        </p:nvSpPr>
        <p:spPr bwMode="auto">
          <a:xfrm>
            <a:off x="923925" y="5372100"/>
            <a:ext cx="419100" cy="202736"/>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cxnSp>
        <p:nvCxnSpPr>
          <p:cNvPr id="10" name="直接箭头连接符 9"/>
          <p:cNvCxnSpPr>
            <a:endCxn id="11" idx="0"/>
          </p:cNvCxnSpPr>
          <p:nvPr/>
        </p:nvCxnSpPr>
        <p:spPr bwMode="auto">
          <a:xfrm>
            <a:off x="4844799" y="4286250"/>
            <a:ext cx="249363" cy="536999"/>
          </a:xfrm>
          <a:prstGeom prst="straightConnector1">
            <a:avLst/>
          </a:prstGeom>
          <a:ln w="57150">
            <a:headEnd type="none" w="med" len="med"/>
            <a:tailEnd type="triangle"/>
          </a:ln>
        </p:spPr>
        <p:style>
          <a:lnRef idx="1">
            <a:schemeClr val="accent6"/>
          </a:lnRef>
          <a:fillRef idx="0">
            <a:schemeClr val="accent6"/>
          </a:fillRef>
          <a:effectRef idx="0">
            <a:schemeClr val="accent6"/>
          </a:effectRef>
          <a:fontRef idx="minor">
            <a:schemeClr val="tx1"/>
          </a:fontRef>
        </p:style>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206375" y="1096447"/>
            <a:ext cx="886618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68288">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nSpc>
                <a:spcPct val="150000"/>
              </a:lnSpc>
              <a:spcBef>
                <a:spcPct val="50000"/>
              </a:spcBef>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本</a:t>
            </a:r>
            <a:r>
              <a:rPr lang="zh-CN" altLang="zh-CN" sz="2000" dirty="0">
                <a:latin typeface="微软雅黑" panose="020B0503020204020204" pitchFamily="34" charset="-122"/>
                <a:ea typeface="微软雅黑" panose="020B0503020204020204" pitchFamily="34" charset="-122"/>
              </a:rPr>
              <a:t>次培训</a:t>
            </a:r>
            <a:r>
              <a:rPr lang="zh-CN" altLang="zh-CN" sz="2000" dirty="0" smtClean="0">
                <a:latin typeface="微软雅黑" panose="020B0503020204020204" pitchFamily="34" charset="-122"/>
                <a:ea typeface="微软雅黑" panose="020B0503020204020204" pitchFamily="34" charset="-122"/>
              </a:rPr>
              <a:t>周使用“腾讯会议”企业版</a:t>
            </a:r>
            <a:r>
              <a:rPr lang="zh-CN" altLang="en-US" sz="2000" dirty="0" smtClean="0">
                <a:latin typeface="微软雅黑" panose="020B0503020204020204" pitchFamily="34" charset="-122"/>
                <a:ea typeface="微软雅黑" panose="020B0503020204020204" pitchFamily="34" charset="-122"/>
              </a:rPr>
              <a:t>账号</a:t>
            </a:r>
            <a:r>
              <a:rPr lang="zh-CN" altLang="zh-CN" sz="2000" dirty="0" smtClean="0">
                <a:latin typeface="微软雅黑" panose="020B0503020204020204" pitchFamily="34" charset="-122"/>
                <a:ea typeface="微软雅黑" panose="020B0503020204020204" pitchFamily="34" charset="-122"/>
              </a:rPr>
              <a:t>进行</a:t>
            </a:r>
            <a:r>
              <a:rPr lang="zh-CN" altLang="zh-CN" sz="2000" dirty="0">
                <a:latin typeface="微软雅黑" panose="020B0503020204020204" pitchFamily="34" charset="-122"/>
                <a:ea typeface="微软雅黑" panose="020B0503020204020204" pitchFamily="34" charset="-122"/>
              </a:rPr>
              <a:t>在线培训，每个在线培训教室可容纳</a:t>
            </a:r>
            <a:r>
              <a:rPr lang="en-US" altLang="zh-CN" sz="2000" dirty="0">
                <a:latin typeface="微软雅黑" panose="020B0503020204020204" pitchFamily="34" charset="-122"/>
                <a:ea typeface="微软雅黑" panose="020B0503020204020204" pitchFamily="34" charset="-122"/>
              </a:rPr>
              <a:t>500</a:t>
            </a:r>
            <a:r>
              <a:rPr lang="zh-CN" altLang="zh-CN" sz="2000" dirty="0" smtClean="0">
                <a:latin typeface="微软雅黑" panose="020B0503020204020204" pitchFamily="34" charset="-122"/>
                <a:ea typeface="微软雅黑" panose="020B0503020204020204" pitchFamily="34" charset="-122"/>
              </a:rPr>
              <a:t>人（</a:t>
            </a:r>
            <a:r>
              <a:rPr lang="zh-CN" altLang="en-US" sz="2000" dirty="0" smtClean="0">
                <a:latin typeface="微软雅黑" panose="020B0503020204020204" pitchFamily="34" charset="-122"/>
                <a:ea typeface="微软雅黑" panose="020B0503020204020204" pitchFamily="34" charset="-122"/>
              </a:rPr>
              <a:t>每时间段</a:t>
            </a:r>
            <a:r>
              <a:rPr lang="zh-CN" altLang="zh-CN" sz="2000" dirty="0" smtClean="0">
                <a:latin typeface="微软雅黑" panose="020B0503020204020204" pitchFamily="34" charset="-122"/>
                <a:ea typeface="微软雅黑" panose="020B0503020204020204" pitchFamily="34" charset="-122"/>
              </a:rPr>
              <a:t>两场</a:t>
            </a:r>
            <a:r>
              <a:rPr lang="zh-CN" altLang="en-US" sz="2000" dirty="0" smtClean="0">
                <a:latin typeface="微软雅黑" panose="020B0503020204020204" pitchFamily="34" charset="-122"/>
                <a:ea typeface="微软雅黑" panose="020B0503020204020204" pitchFamily="34" charset="-122"/>
              </a:rPr>
              <a:t>同时</a:t>
            </a:r>
            <a:r>
              <a:rPr lang="zh-CN" altLang="zh-CN" sz="2000" dirty="0" smtClean="0">
                <a:latin typeface="微软雅黑" panose="020B0503020204020204" pitchFamily="34" charset="-122"/>
                <a:ea typeface="微软雅黑" panose="020B0503020204020204" pitchFamily="34" charset="-122"/>
              </a:rPr>
              <a:t>进行）</a:t>
            </a:r>
            <a:r>
              <a:rPr lang="zh-CN" altLang="en-US" sz="2000" dirty="0" smtClean="0">
                <a:latin typeface="微软雅黑" panose="020B0503020204020204" pitchFamily="34" charset="-122"/>
                <a:ea typeface="微软雅黑" panose="020B0503020204020204" pitchFamily="34" charset="-122"/>
              </a:rPr>
              <a:t>。为保证培训日顺利进行，会务组将于</a:t>
            </a:r>
            <a:r>
              <a:rPr lang="en-US" altLang="zh-CN" sz="2000" b="1" dirty="0" smtClean="0">
                <a:solidFill>
                  <a:schemeClr val="accent2">
                    <a:lumMod val="75000"/>
                  </a:schemeClr>
                </a:solidFill>
                <a:latin typeface="微软雅黑" panose="020B0503020204020204" pitchFamily="34" charset="-122"/>
                <a:ea typeface="微软雅黑" panose="020B0503020204020204" pitchFamily="34" charset="-122"/>
              </a:rPr>
              <a:t>5</a:t>
            </a:r>
            <a:r>
              <a:rPr lang="zh-CN" altLang="en-US" sz="2000" b="1" dirty="0" smtClean="0">
                <a:solidFill>
                  <a:schemeClr val="accent2">
                    <a:lumMod val="75000"/>
                  </a:schemeClr>
                </a:solidFill>
                <a:latin typeface="微软雅黑" panose="020B0503020204020204" pitchFamily="34" charset="-122"/>
                <a:ea typeface="微软雅黑" panose="020B0503020204020204" pitchFamily="34" charset="-122"/>
              </a:rPr>
              <a:t>月</a:t>
            </a:r>
            <a:r>
              <a:rPr lang="en-US" altLang="zh-CN" sz="2000" b="1" dirty="0" smtClean="0">
                <a:solidFill>
                  <a:schemeClr val="accent2">
                    <a:lumMod val="75000"/>
                  </a:schemeClr>
                </a:solidFill>
                <a:latin typeface="微软雅黑" panose="020B0503020204020204" pitchFamily="34" charset="-122"/>
                <a:ea typeface="微软雅黑" panose="020B0503020204020204" pitchFamily="34" charset="-122"/>
              </a:rPr>
              <a:t>9</a:t>
            </a:r>
            <a:r>
              <a:rPr lang="zh-CN" altLang="en-US" sz="2000" b="1" dirty="0" smtClean="0">
                <a:solidFill>
                  <a:schemeClr val="accent2">
                    <a:lumMod val="75000"/>
                  </a:schemeClr>
                </a:solidFill>
                <a:latin typeface="微软雅黑" panose="020B0503020204020204" pitchFamily="34" charset="-122"/>
                <a:ea typeface="微软雅黑" panose="020B0503020204020204" pitchFamily="34" charset="-122"/>
              </a:rPr>
              <a:t>日（周一）上午</a:t>
            </a:r>
            <a:r>
              <a:rPr lang="en-US" altLang="zh-CN" sz="2000" b="1" dirty="0">
                <a:solidFill>
                  <a:schemeClr val="accent2">
                    <a:lumMod val="75000"/>
                  </a:schemeClr>
                </a:solidFill>
                <a:latin typeface="微软雅黑" panose="020B0503020204020204" pitchFamily="34" charset="-122"/>
                <a:ea typeface="微软雅黑" panose="020B0503020204020204" pitchFamily="34" charset="-122"/>
              </a:rPr>
              <a:t>9:00-11:00</a:t>
            </a:r>
            <a:r>
              <a:rPr lang="zh-CN" altLang="en-US" sz="2000" b="1" dirty="0" smtClean="0">
                <a:solidFill>
                  <a:schemeClr val="accent2">
                    <a:lumMod val="75000"/>
                  </a:schemeClr>
                </a:solidFill>
                <a:latin typeface="微软雅黑" panose="020B0503020204020204" pitchFamily="34" charset="-122"/>
                <a:ea typeface="微软雅黑" panose="020B0503020204020204" pitchFamily="34" charset="-122"/>
              </a:rPr>
              <a:t>，下午</a:t>
            </a:r>
            <a:r>
              <a:rPr lang="en-US" altLang="zh-CN" sz="2000" b="1" dirty="0" smtClean="0">
                <a:solidFill>
                  <a:schemeClr val="accent2">
                    <a:lumMod val="75000"/>
                  </a:schemeClr>
                </a:solidFill>
                <a:latin typeface="微软雅黑" panose="020B0503020204020204" pitchFamily="34" charset="-122"/>
                <a:ea typeface="微软雅黑" panose="020B0503020204020204" pitchFamily="34" charset="-122"/>
              </a:rPr>
              <a:t>14:00-16:00</a:t>
            </a:r>
            <a:r>
              <a:rPr lang="zh-CN" altLang="en-US" sz="2000" dirty="0" smtClean="0">
                <a:latin typeface="微软雅黑" panose="020B0503020204020204" pitchFamily="34" charset="-122"/>
                <a:ea typeface="微软雅黑" panose="020B0503020204020204" pitchFamily="34" charset="-122"/>
              </a:rPr>
              <a:t>安排测试。请按如下要求提前准备：</a:t>
            </a:r>
            <a:endParaRPr lang="en-US" altLang="zh-CN" sz="2000" dirty="0">
              <a:latin typeface="微软雅黑" panose="020B0503020204020204" pitchFamily="34" charset="-122"/>
              <a:ea typeface="微软雅黑" panose="020B0503020204020204" pitchFamily="34" charset="-122"/>
            </a:endParaRPr>
          </a:p>
          <a:p>
            <a:pPr>
              <a:lnSpc>
                <a:spcPct val="150000"/>
              </a:lnSpc>
              <a:spcBef>
                <a:spcPct val="50000"/>
              </a:spcBef>
            </a:pPr>
            <a:r>
              <a:rPr lang="en-US" altLang="zh-CN" sz="1600" dirty="0" smtClean="0">
                <a:latin typeface="微软雅黑" panose="020B0503020204020204" pitchFamily="34" charset="-122"/>
                <a:ea typeface="微软雅黑" panose="020B0503020204020204" pitchFamily="34" charset="-122"/>
              </a:rPr>
              <a:t>1</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考试用机必须使用</a:t>
            </a:r>
            <a:r>
              <a:rPr lang="en-US" altLang="zh-CN" sz="1600" b="1" dirty="0">
                <a:latin typeface="微软雅黑" panose="020B0503020204020204" pitchFamily="34" charset="-122"/>
                <a:ea typeface="微软雅黑" panose="020B0503020204020204" pitchFamily="34" charset="-122"/>
              </a:rPr>
              <a:t>WINDOWS</a:t>
            </a:r>
            <a:r>
              <a:rPr lang="zh-CN" altLang="en-US" sz="1600" dirty="0">
                <a:latin typeface="微软雅黑" panose="020B0503020204020204" pitchFamily="34" charset="-122"/>
                <a:ea typeface="微软雅黑" panose="020B0503020204020204" pitchFamily="34" charset="-122"/>
              </a:rPr>
              <a:t>操作系统的笔记本或</a:t>
            </a:r>
            <a:r>
              <a:rPr lang="zh-CN" altLang="en-US" sz="1600" dirty="0" smtClean="0">
                <a:latin typeface="微软雅黑" panose="020B0503020204020204" pitchFamily="34" charset="-122"/>
                <a:ea typeface="微软雅黑" panose="020B0503020204020204" pitchFamily="34" charset="-122"/>
              </a:rPr>
              <a:t>台式机</a:t>
            </a:r>
            <a:endParaRPr lang="en-US" altLang="zh-CN" sz="1600" dirty="0">
              <a:latin typeface="微软雅黑" panose="020B0503020204020204" pitchFamily="34" charset="-122"/>
              <a:ea typeface="微软雅黑" panose="020B0503020204020204" pitchFamily="34" charset="-122"/>
            </a:endParaRPr>
          </a:p>
          <a:p>
            <a:pPr>
              <a:lnSpc>
                <a:spcPct val="150000"/>
              </a:lnSpc>
              <a:spcBef>
                <a:spcPct val="50000"/>
              </a:spcBef>
            </a:pPr>
            <a:r>
              <a:rPr lang="en-US" altLang="zh-CN" sz="1600" dirty="0" smtClean="0">
                <a:latin typeface="微软雅黑" panose="020B0503020204020204" pitchFamily="34" charset="-122"/>
                <a:ea typeface="微软雅黑" panose="020B0503020204020204" pitchFamily="34" charset="-122"/>
              </a:rPr>
              <a:t>2.</a:t>
            </a:r>
            <a:r>
              <a:rPr lang="zh-CN" altLang="en-US" sz="1600" dirty="0" smtClean="0">
                <a:latin typeface="微软雅黑" panose="020B0503020204020204" pitchFamily="34" charset="-122"/>
                <a:ea typeface="微软雅黑" panose="020B0503020204020204" pitchFamily="34" charset="-122"/>
              </a:rPr>
              <a:t>考试</a:t>
            </a:r>
            <a:r>
              <a:rPr lang="zh-CN" altLang="en-US" sz="1600" dirty="0">
                <a:latin typeface="微软雅黑" panose="020B0503020204020204" pitchFamily="34" charset="-122"/>
                <a:ea typeface="微软雅黑" panose="020B0503020204020204" pitchFamily="34" charset="-122"/>
              </a:rPr>
              <a:t>用机能</a:t>
            </a:r>
            <a:r>
              <a:rPr lang="zh-CN" altLang="en-US" sz="1600" dirty="0" smtClean="0">
                <a:latin typeface="微软雅黑" panose="020B0503020204020204" pitchFamily="34" charset="-122"/>
                <a:ea typeface="微软雅黑" panose="020B0503020204020204" pitchFamily="34" charset="-122"/>
              </a:rPr>
              <a:t>通过浏览器访问</a:t>
            </a:r>
            <a:r>
              <a:rPr lang="en-US" altLang="zh-CN" sz="1600" b="1" dirty="0">
                <a:latin typeface="微软雅黑" panose="020B0503020204020204" pitchFamily="34" charset="-122"/>
                <a:ea typeface="微软雅黑" panose="020B0503020204020204" pitchFamily="34" charset="-122"/>
              </a:rPr>
              <a:t>CALIS</a:t>
            </a:r>
            <a:r>
              <a:rPr lang="zh-CN" altLang="en-US" sz="1600" b="1" dirty="0">
                <a:latin typeface="微软雅黑" panose="020B0503020204020204" pitchFamily="34" charset="-122"/>
                <a:ea typeface="微软雅黑" panose="020B0503020204020204" pitchFamily="34" charset="-122"/>
              </a:rPr>
              <a:t>培训</a:t>
            </a:r>
            <a:r>
              <a:rPr lang="zh-CN" altLang="en-US" sz="1600" b="1" dirty="0" smtClean="0">
                <a:latin typeface="微软雅黑" panose="020B0503020204020204" pitchFamily="34" charset="-122"/>
                <a:ea typeface="微软雅黑" panose="020B0503020204020204" pitchFamily="34" charset="-122"/>
              </a:rPr>
              <a:t>管理系统</a:t>
            </a:r>
            <a:endParaRPr lang="en-US" altLang="zh-CN" sz="1600" b="1" dirty="0" smtClean="0">
              <a:latin typeface="微软雅黑" panose="020B0503020204020204" pitchFamily="34" charset="-122"/>
              <a:ea typeface="微软雅黑" panose="020B0503020204020204" pitchFamily="34" charset="-122"/>
            </a:endParaRPr>
          </a:p>
          <a:p>
            <a:pPr>
              <a:spcBef>
                <a:spcPct val="50000"/>
              </a:spcBef>
            </a:pPr>
            <a:r>
              <a:rPr lang="en-US" altLang="zh-CN" sz="1600" dirty="0" smtClean="0">
                <a:latin typeface="微软雅黑" panose="020B0503020204020204" pitchFamily="34" charset="-122"/>
                <a:ea typeface="微软雅黑" panose="020B0503020204020204" pitchFamily="34" charset="-122"/>
                <a:hlinkClick r:id="rId3"/>
              </a:rPr>
              <a:t>http</a:t>
            </a:r>
            <a:r>
              <a:rPr lang="en-US" altLang="zh-CN" sz="1600" dirty="0">
                <a:latin typeface="微软雅黑" panose="020B0503020204020204" pitchFamily="34" charset="-122"/>
                <a:ea typeface="微软雅黑" panose="020B0503020204020204" pitchFamily="34" charset="-122"/>
                <a:hlinkClick r:id="rId3"/>
              </a:rPr>
              <a:t>://</a:t>
            </a:r>
            <a:r>
              <a:rPr lang="en-US" altLang="zh-CN" sz="1600" dirty="0" smtClean="0">
                <a:latin typeface="微软雅黑" panose="020B0503020204020204" pitchFamily="34" charset="-122"/>
                <a:ea typeface="微软雅黑" panose="020B0503020204020204" pitchFamily="34" charset="-122"/>
                <a:hlinkClick r:id="rId3"/>
              </a:rPr>
              <a:t>dbtraining.calis.edu.cn/</a:t>
            </a:r>
            <a:endParaRPr lang="en-US" altLang="zh-CN" sz="1600" dirty="0">
              <a:latin typeface="微软雅黑" panose="020B0503020204020204" pitchFamily="34" charset="-122"/>
              <a:ea typeface="微软雅黑" panose="020B0503020204020204" pitchFamily="34" charset="-122"/>
            </a:endParaRPr>
          </a:p>
          <a:p>
            <a:pPr>
              <a:spcBef>
                <a:spcPct val="50000"/>
              </a:spcBef>
            </a:pPr>
            <a:r>
              <a:rPr lang="en-US" altLang="zh-CN" sz="1600" dirty="0" smtClean="0">
                <a:latin typeface="微软雅黑" panose="020B0503020204020204" pitchFamily="34" charset="-122"/>
                <a:ea typeface="微软雅黑" panose="020B0503020204020204" pitchFamily="34" charset="-122"/>
              </a:rPr>
              <a:t>3.</a:t>
            </a:r>
            <a:r>
              <a:rPr lang="zh-CN" altLang="en-US" sz="1600" dirty="0" smtClean="0">
                <a:latin typeface="微软雅黑" panose="020B0503020204020204" pitchFamily="34" charset="-122"/>
                <a:ea typeface="微软雅黑" panose="020B0503020204020204" pitchFamily="34" charset="-122"/>
              </a:rPr>
              <a:t>下载并安装“腾讯会议”</a:t>
            </a:r>
            <a:r>
              <a:rPr lang="en-US" altLang="zh-CN" sz="1600" u="sng" dirty="0" err="1" smtClean="0">
                <a:latin typeface="微软雅黑" panose="020B0503020204020204" pitchFamily="34" charset="-122"/>
                <a:ea typeface="微软雅黑" panose="020B0503020204020204" pitchFamily="34" charset="-122"/>
                <a:hlinkClick r:id="rId4"/>
              </a:rPr>
              <a:t>Windows</a:t>
            </a:r>
            <a:r>
              <a:rPr lang="en-US" altLang="zh-CN" sz="1600" u="sng" dirty="0" err="1">
                <a:latin typeface="微软雅黑" panose="020B0503020204020204" pitchFamily="34" charset="-122"/>
                <a:ea typeface="微软雅黑" panose="020B0503020204020204" pitchFamily="34" charset="-122"/>
                <a:hlinkClick r:id="rId4"/>
              </a:rPr>
              <a:t>桌面客户端下载</a:t>
            </a:r>
            <a:r>
              <a:rPr lang="en-US" altLang="zh-CN" sz="1600" u="sng" dirty="0">
                <a:latin typeface="微软雅黑" panose="020B0503020204020204" pitchFamily="34" charset="-122"/>
                <a:ea typeface="微软雅黑" panose="020B0503020204020204" pitchFamily="34" charset="-122"/>
              </a:rPr>
              <a:t> </a:t>
            </a:r>
            <a:r>
              <a:rPr lang="en-US" altLang="zh-CN" sz="1600" u="sng" dirty="0" smtClean="0">
                <a:latin typeface="微软雅黑" panose="020B0503020204020204" pitchFamily="34" charset="-122"/>
                <a:ea typeface="微软雅黑" panose="020B0503020204020204" pitchFamily="34" charset="-122"/>
              </a:rPr>
              <a:t> </a:t>
            </a:r>
          </a:p>
          <a:p>
            <a:pPr lvl="0">
              <a:lnSpc>
                <a:spcPct val="150000"/>
              </a:lnSpc>
              <a:spcBef>
                <a:spcPct val="50000"/>
              </a:spcBef>
            </a:pPr>
            <a:r>
              <a:rPr lang="en-US" altLang="zh-CN" sz="1600" dirty="0">
                <a:latin typeface="微软雅黑" panose="020B0503020204020204" pitchFamily="34" charset="-122"/>
                <a:ea typeface="微软雅黑" panose="020B0503020204020204" pitchFamily="34" charset="-122"/>
              </a:rPr>
              <a:t>4</a:t>
            </a:r>
            <a:r>
              <a:rPr lang="en-US" altLang="zh-CN" sz="1600" dirty="0" smtClean="0">
                <a:latin typeface="微软雅黑" panose="020B0503020204020204" pitchFamily="34" charset="-122"/>
                <a:ea typeface="微软雅黑" panose="020B0503020204020204" pitchFamily="34" charset="-122"/>
              </a:rPr>
              <a:t>.</a:t>
            </a:r>
            <a:r>
              <a:rPr lang="zh-CN" altLang="zh-CN" sz="1600" dirty="0" smtClean="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会务</a:t>
            </a:r>
            <a:r>
              <a:rPr lang="zh-CN" altLang="en-US" sz="1600" dirty="0" smtClean="0">
                <a:latin typeface="微软雅黑" panose="020B0503020204020204" pitchFamily="34" charset="-122"/>
                <a:ea typeface="微软雅黑" panose="020B0503020204020204" pitchFamily="34" charset="-122"/>
              </a:rPr>
              <a:t>组已统一为您创建并激活</a:t>
            </a:r>
            <a:r>
              <a:rPr lang="zh-CN" altLang="zh-CN" sz="1600" b="1" dirty="0" smtClean="0">
                <a:latin typeface="微软雅黑" panose="020B0503020204020204" pitchFamily="34" charset="-122"/>
                <a:ea typeface="微软雅黑" panose="020B0503020204020204" pitchFamily="34" charset="-122"/>
              </a:rPr>
              <a:t>腾讯会议企业版账号</a:t>
            </a:r>
            <a:r>
              <a:rPr lang="zh-CN" altLang="en-US" sz="1600" b="1" dirty="0" smtClean="0">
                <a:latin typeface="微软雅黑" panose="020B0503020204020204" pitchFamily="34" charset="-122"/>
                <a:ea typeface="微软雅黑" panose="020B0503020204020204" pitchFamily="34" charset="-122"/>
              </a:rPr>
              <a:t>，需要使用个人报名时提供的手机号</a:t>
            </a:r>
            <a:r>
              <a:rPr lang="zh-CN" altLang="en-US" sz="1600" b="1" dirty="0" smtClean="0">
                <a:solidFill>
                  <a:srgbClr val="FF0000"/>
                </a:solidFill>
                <a:latin typeface="微软雅黑" panose="020B0503020204020204" pitchFamily="34" charset="-122"/>
                <a:ea typeface="微软雅黑" panose="020B0503020204020204" pitchFamily="34" charset="-122"/>
              </a:rPr>
              <a:t>以验证码方式</a:t>
            </a:r>
            <a:r>
              <a:rPr lang="zh-CN" altLang="en-US" sz="1600" b="1" dirty="0" smtClean="0">
                <a:latin typeface="微软雅黑" panose="020B0503020204020204" pitchFamily="34" charset="-122"/>
                <a:ea typeface="微软雅黑" panose="020B0503020204020204" pitchFamily="34" charset="-122"/>
              </a:rPr>
              <a:t>登录腾讯会议客户端</a:t>
            </a:r>
            <a:endParaRPr lang="en-US" altLang="zh-CN" sz="1600" dirty="0" smtClean="0">
              <a:latin typeface="微软雅黑" panose="020B0503020204020204" pitchFamily="34" charset="-122"/>
              <a:ea typeface="微软雅黑" panose="020B0503020204020204" pitchFamily="34" charset="-122"/>
            </a:endParaRPr>
          </a:p>
          <a:p>
            <a:pPr>
              <a:lnSpc>
                <a:spcPct val="150000"/>
              </a:lnSpc>
            </a:pPr>
            <a:r>
              <a:rPr lang="en-US" altLang="zh-CN" sz="1600" dirty="0" smtClean="0">
                <a:latin typeface="微软雅黑" panose="020B0503020204020204" pitchFamily="34" charset="-122"/>
                <a:ea typeface="微软雅黑" panose="020B0503020204020204" pitchFamily="34" charset="-122"/>
              </a:rPr>
              <a:t>  </a:t>
            </a:r>
            <a:r>
              <a:rPr lang="zh-CN" altLang="en-US" sz="1600" b="1" dirty="0" smtClean="0">
                <a:solidFill>
                  <a:srgbClr val="FF0000"/>
                </a:solidFill>
                <a:latin typeface="微软雅黑" panose="020B0503020204020204" pitchFamily="34" charset="-122"/>
                <a:ea typeface="微软雅黑" panose="020B0503020204020204" pitchFamily="34" charset="-122"/>
              </a:rPr>
              <a:t>如之前腾讯会议客户端登录过个人账号，需退出后，重新登录页面点击“</a:t>
            </a:r>
            <a:r>
              <a:rPr lang="zh-CN" altLang="en-US" sz="1600" b="1" u="sng" dirty="0">
                <a:solidFill>
                  <a:srgbClr val="FF0000"/>
                </a:solidFill>
                <a:latin typeface="微软雅黑" panose="020B0503020204020204" pitchFamily="34" charset="-122"/>
                <a:ea typeface="微软雅黑" panose="020B0503020204020204" pitchFamily="34" charset="-122"/>
              </a:rPr>
              <a:t>使用验证码</a:t>
            </a:r>
            <a:r>
              <a:rPr lang="zh-CN" altLang="en-US" sz="1600" b="1" u="sng" dirty="0" smtClean="0">
                <a:solidFill>
                  <a:srgbClr val="FF0000"/>
                </a:solidFill>
                <a:latin typeface="微软雅黑" panose="020B0503020204020204" pitchFamily="34" charset="-122"/>
                <a:ea typeface="微软雅黑" panose="020B0503020204020204" pitchFamily="34" charset="-122"/>
              </a:rPr>
              <a:t>登录</a:t>
            </a:r>
            <a:r>
              <a:rPr lang="zh-CN" altLang="en-US" sz="1600" b="1" dirty="0" smtClean="0">
                <a:solidFill>
                  <a:srgbClr val="FF0000"/>
                </a:solidFill>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具体步骤如下。</a:t>
            </a:r>
            <a:endParaRPr lang="en-US" altLang="zh-CN" sz="1600" dirty="0">
              <a:latin typeface="微软雅黑" panose="020B0503020204020204" pitchFamily="34" charset="-122"/>
              <a:ea typeface="微软雅黑" panose="020B0503020204020204" pitchFamily="34" charset="-122"/>
            </a:endParaRPr>
          </a:p>
        </p:txBody>
      </p:sp>
      <p:sp>
        <p:nvSpPr>
          <p:cNvPr id="9" name="Rectangle 2"/>
          <p:cNvSpPr txBox="1">
            <a:spLocks noChangeArrowheads="1"/>
          </p:cNvSpPr>
          <p:nvPr/>
        </p:nvSpPr>
        <p:spPr>
          <a:xfrm>
            <a:off x="206375" y="119063"/>
            <a:ext cx="8866188" cy="885825"/>
          </a:xfrm>
          <a:prstGeom prst="rect">
            <a:avLst/>
          </a:prstGeom>
        </p:spPr>
        <p:txBody>
          <a:bodyPr/>
          <a:lstStyle/>
          <a:p>
            <a:pPr eaLnBrk="1" hangingPunct="1">
              <a:defRPr/>
            </a:pPr>
            <a:endParaRPr lang="en-US" altLang="zh-CN" sz="2400" b="1" kern="0" dirty="0">
              <a:solidFill>
                <a:schemeClr val="bg1"/>
              </a:solidFill>
              <a:latin typeface="微软雅黑" panose="020B0503020204020204" pitchFamily="34" charset="-122"/>
              <a:ea typeface="微软雅黑" panose="020B0503020204020204" pitchFamily="34" charset="-122"/>
              <a:cs typeface="+mj-cs"/>
            </a:endParaRPr>
          </a:p>
          <a:p>
            <a:pPr eaLnBrk="1" hangingPunct="1">
              <a:defRPr/>
            </a:pPr>
            <a:r>
              <a:rPr lang="zh-CN" altLang="en-US" sz="2400" b="1" kern="0" dirty="0" smtClean="0">
                <a:solidFill>
                  <a:schemeClr val="bg1"/>
                </a:solidFill>
                <a:latin typeface="微软雅黑" panose="020B0503020204020204" pitchFamily="34" charset="-122"/>
                <a:ea typeface="微软雅黑" panose="020B0503020204020204" pitchFamily="34" charset="-122"/>
                <a:cs typeface="+mj-cs"/>
              </a:rPr>
              <a:t>培训考试须知</a:t>
            </a:r>
            <a:endParaRPr lang="en-US" altLang="zh-CN" sz="2400" b="1" kern="0" dirty="0">
              <a:solidFill>
                <a:schemeClr val="bg1"/>
              </a:solidFill>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282883072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277812" y="322613"/>
            <a:ext cx="8866188" cy="885825"/>
          </a:xfrm>
          <a:prstGeom prst="rect">
            <a:avLst/>
          </a:prstGeom>
        </p:spPr>
        <p:txBody>
          <a:bodyPr/>
          <a:lstStyle/>
          <a:p>
            <a:pPr eaLnBrk="1" hangingPunct="1">
              <a:defRPr/>
            </a:pPr>
            <a:r>
              <a:rPr lang="zh-CN" altLang="en-US" sz="2400" b="1" kern="0" dirty="0" smtClean="0">
                <a:solidFill>
                  <a:schemeClr val="bg1"/>
                </a:solidFill>
                <a:latin typeface="微软雅黑" panose="020B0503020204020204" pitchFamily="34" charset="-122"/>
                <a:ea typeface="微软雅黑" panose="020B0503020204020204" pitchFamily="34" charset="-122"/>
                <a:cs typeface="+mj-cs"/>
              </a:rPr>
              <a:t>打开腾讯会议客户端，切换个人账号至企业账号 </a:t>
            </a:r>
            <a:endParaRPr lang="en-US" altLang="zh-CN" sz="2400" b="1" kern="0" dirty="0" smtClean="0">
              <a:solidFill>
                <a:schemeClr val="bg1"/>
              </a:solidFill>
              <a:latin typeface="微软雅黑" panose="020B0503020204020204" pitchFamily="34" charset="-122"/>
              <a:ea typeface="微软雅黑" panose="020B0503020204020204" pitchFamily="34" charset="-122"/>
              <a:cs typeface="+mj-cs"/>
            </a:endParaRPr>
          </a:p>
          <a:p>
            <a:pPr eaLnBrk="1" hangingPunct="1">
              <a:defRPr/>
            </a:pPr>
            <a:r>
              <a:rPr lang="zh-CN" altLang="en-US" sz="2000" b="1" kern="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（首次安装腾讯会议客户端，可略过此步）</a:t>
            </a:r>
            <a:endParaRPr lang="en-US" altLang="zh-CN" sz="2000" b="1" kern="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
        <p:nvSpPr>
          <p:cNvPr id="2" name="矩形 1"/>
          <p:cNvSpPr/>
          <p:nvPr/>
        </p:nvSpPr>
        <p:spPr>
          <a:xfrm>
            <a:off x="4906635" y="1541813"/>
            <a:ext cx="3382399" cy="3416320"/>
          </a:xfrm>
          <a:prstGeom prst="rect">
            <a:avLst/>
          </a:prstGeom>
        </p:spPr>
        <p:txBody>
          <a:bodyPr wrap="square">
            <a:spAutoFit/>
          </a:bodyPr>
          <a:lstStyle/>
          <a:p>
            <a:pPr indent="304800" algn="just">
              <a:lnSpc>
                <a:spcPct val="150000"/>
              </a:lnSpc>
              <a:spcAft>
                <a:spcPts val="0"/>
              </a:spcAft>
            </a:pPr>
            <a:r>
              <a:rPr lang="zh-CN" altLang="zh-CN" dirty="0">
                <a:solidFill>
                  <a:srgbClr val="4B4B4B"/>
                </a:solidFill>
                <a:latin typeface="宋体" panose="02010600030101010101" pitchFamily="2" charset="-122"/>
                <a:ea typeface="微软雅黑" panose="020B0503020204020204" pitchFamily="34" charset="-122"/>
                <a:cs typeface="宋体" panose="02010600030101010101" pitchFamily="2" charset="-122"/>
              </a:rPr>
              <a:t>若</a:t>
            </a:r>
            <a:r>
              <a:rPr lang="zh-CN" altLang="zh-CN" dirty="0" smtClean="0">
                <a:solidFill>
                  <a:srgbClr val="4B4B4B"/>
                </a:solidFill>
                <a:latin typeface="宋体" panose="02010600030101010101" pitchFamily="2" charset="-122"/>
                <a:ea typeface="微软雅黑" panose="020B0503020204020204" pitchFamily="34" charset="-122"/>
                <a:cs typeface="宋体" panose="02010600030101010101" pitchFamily="2" charset="-122"/>
              </a:rPr>
              <a:t>之前</a:t>
            </a:r>
            <a:r>
              <a:rPr lang="zh-CN" altLang="en-US" dirty="0" smtClean="0">
                <a:solidFill>
                  <a:srgbClr val="4B4B4B"/>
                </a:solidFill>
                <a:latin typeface="宋体" panose="02010600030101010101" pitchFamily="2" charset="-122"/>
                <a:ea typeface="微软雅黑" panose="020B0503020204020204" pitchFamily="34" charset="-122"/>
                <a:cs typeface="宋体" panose="02010600030101010101" pitchFamily="2" charset="-122"/>
              </a:rPr>
              <a:t>已登录过</a:t>
            </a:r>
            <a:r>
              <a:rPr lang="zh-CN" altLang="zh-CN" dirty="0" smtClean="0">
                <a:solidFill>
                  <a:srgbClr val="4B4B4B"/>
                </a:solidFill>
                <a:latin typeface="宋体" panose="02010600030101010101" pitchFamily="2" charset="-122"/>
                <a:ea typeface="微软雅黑" panose="020B0503020204020204" pitchFamily="34" charset="-122"/>
                <a:cs typeface="宋体" panose="02010600030101010101" pitchFamily="2" charset="-122"/>
              </a:rPr>
              <a:t>腾</a:t>
            </a:r>
            <a:r>
              <a:rPr lang="zh-CN" altLang="zh-CN" dirty="0">
                <a:solidFill>
                  <a:srgbClr val="4B4B4B"/>
                </a:solidFill>
                <a:latin typeface="宋体" panose="02010600030101010101" pitchFamily="2" charset="-122"/>
                <a:ea typeface="微软雅黑" panose="020B0503020204020204" pitchFamily="34" charset="-122"/>
                <a:cs typeface="宋体" panose="02010600030101010101" pitchFamily="2" charset="-122"/>
              </a:rPr>
              <a:t>讯</a:t>
            </a:r>
            <a:r>
              <a:rPr lang="zh-CN" altLang="zh-CN" dirty="0" smtClean="0">
                <a:solidFill>
                  <a:srgbClr val="4B4B4B"/>
                </a:solidFill>
                <a:latin typeface="宋体" panose="02010600030101010101" pitchFamily="2" charset="-122"/>
                <a:ea typeface="微软雅黑" panose="020B0503020204020204" pitchFamily="34" charset="-122"/>
                <a:cs typeface="宋体" panose="02010600030101010101" pitchFamily="2" charset="-122"/>
              </a:rPr>
              <a:t>会议</a:t>
            </a:r>
            <a:r>
              <a:rPr lang="zh-CN" altLang="en-US" dirty="0" smtClean="0">
                <a:solidFill>
                  <a:srgbClr val="4B4B4B"/>
                </a:solidFill>
                <a:latin typeface="宋体" panose="02010600030101010101" pitchFamily="2" charset="-122"/>
                <a:ea typeface="微软雅黑" panose="020B0503020204020204" pitchFamily="34" charset="-122"/>
                <a:cs typeface="宋体" panose="02010600030101010101" pitchFamily="2" charset="-122"/>
              </a:rPr>
              <a:t>客户端</a:t>
            </a:r>
            <a:r>
              <a:rPr lang="zh-CN" altLang="zh-CN" dirty="0" smtClean="0">
                <a:solidFill>
                  <a:srgbClr val="4B4B4B"/>
                </a:solidFill>
                <a:latin typeface="宋体" panose="02010600030101010101" pitchFamily="2" charset="-122"/>
                <a:ea typeface="微软雅黑" panose="020B0503020204020204" pitchFamily="34" charset="-122"/>
                <a:cs typeface="宋体" panose="02010600030101010101" pitchFamily="2" charset="-122"/>
              </a:rPr>
              <a:t>，</a:t>
            </a:r>
            <a:r>
              <a:rPr lang="zh-CN" altLang="zh-CN" dirty="0">
                <a:solidFill>
                  <a:srgbClr val="4B4B4B"/>
                </a:solidFill>
                <a:latin typeface="宋体" panose="02010600030101010101" pitchFamily="2" charset="-122"/>
                <a:ea typeface="微软雅黑" panose="020B0503020204020204" pitchFamily="34" charset="-122"/>
                <a:cs typeface="宋体" panose="02010600030101010101" pitchFamily="2" charset="-122"/>
              </a:rPr>
              <a:t>需</a:t>
            </a:r>
            <a:r>
              <a:rPr lang="zh-CN" altLang="zh-CN" dirty="0" smtClean="0">
                <a:solidFill>
                  <a:srgbClr val="4B4B4B"/>
                </a:solidFill>
                <a:latin typeface="宋体" panose="02010600030101010101" pitchFamily="2" charset="-122"/>
                <a:ea typeface="微软雅黑" panose="020B0503020204020204" pitchFamily="34" charset="-122"/>
                <a:cs typeface="宋体" panose="02010600030101010101" pitchFamily="2" charset="-122"/>
              </a:rPr>
              <a:t>先</a:t>
            </a:r>
            <a:r>
              <a:rPr lang="zh-CN" altLang="en-US" dirty="0" smtClean="0">
                <a:solidFill>
                  <a:srgbClr val="4B4B4B"/>
                </a:solidFill>
                <a:latin typeface="宋体" panose="02010600030101010101" pitchFamily="2" charset="-122"/>
                <a:ea typeface="微软雅黑" panose="020B0503020204020204" pitchFamily="34" charset="-122"/>
                <a:cs typeface="宋体" panose="02010600030101010101" pitchFamily="2" charset="-122"/>
              </a:rPr>
              <a:t>将</a:t>
            </a:r>
            <a:r>
              <a:rPr lang="zh-CN" altLang="zh-CN" dirty="0" smtClean="0">
                <a:solidFill>
                  <a:srgbClr val="4B4B4B"/>
                </a:solidFill>
                <a:latin typeface="宋体" panose="02010600030101010101" pitchFamily="2" charset="-122"/>
                <a:ea typeface="微软雅黑" panose="020B0503020204020204" pitchFamily="34" charset="-122"/>
                <a:cs typeface="宋体" panose="02010600030101010101" pitchFamily="2" charset="-122"/>
              </a:rPr>
              <a:t>个人账号</a:t>
            </a:r>
            <a:r>
              <a:rPr lang="zh-CN" altLang="en-US" dirty="0" smtClean="0">
                <a:solidFill>
                  <a:srgbClr val="4B4B4B"/>
                </a:solidFill>
                <a:latin typeface="宋体" panose="02010600030101010101" pitchFamily="2" charset="-122"/>
                <a:ea typeface="微软雅黑" panose="020B0503020204020204" pitchFamily="34" charset="-122"/>
                <a:cs typeface="宋体" panose="02010600030101010101" pitchFamily="2" charset="-122"/>
              </a:rPr>
              <a:t>切换至企业版账号：</a:t>
            </a:r>
            <a:endParaRPr lang="en-US" altLang="zh-CN" dirty="0">
              <a:solidFill>
                <a:srgbClr val="4B4B4B"/>
              </a:solidFill>
              <a:latin typeface="宋体" panose="02010600030101010101" pitchFamily="2" charset="-122"/>
              <a:ea typeface="微软雅黑" panose="020B0503020204020204" pitchFamily="34" charset="-122"/>
              <a:cs typeface="宋体" panose="02010600030101010101" pitchFamily="2" charset="-122"/>
            </a:endParaRPr>
          </a:p>
          <a:p>
            <a:pPr indent="304800" algn="just">
              <a:lnSpc>
                <a:spcPct val="150000"/>
              </a:lnSpc>
              <a:spcAft>
                <a:spcPts val="0"/>
              </a:spcAft>
            </a:pPr>
            <a:r>
              <a:rPr lang="zh-CN" altLang="zh-CN" dirty="0" smtClean="0">
                <a:solidFill>
                  <a:srgbClr val="4B4B4B"/>
                </a:solidFill>
                <a:latin typeface="宋体" panose="02010600030101010101" pitchFamily="2" charset="-122"/>
                <a:ea typeface="微软雅黑" panose="020B0503020204020204" pitchFamily="34" charset="-122"/>
                <a:cs typeface="宋体" panose="02010600030101010101" pitchFamily="2" charset="-122"/>
              </a:rPr>
              <a:t>打开</a:t>
            </a:r>
            <a:r>
              <a:rPr lang="zh-CN" altLang="zh-CN" dirty="0">
                <a:solidFill>
                  <a:srgbClr val="4B4B4B"/>
                </a:solidFill>
                <a:latin typeface="宋体" panose="02010600030101010101" pitchFamily="2" charset="-122"/>
                <a:ea typeface="微软雅黑" panose="020B0503020204020204" pitchFamily="34" charset="-122"/>
                <a:cs typeface="宋体" panose="02010600030101010101" pitchFamily="2" charset="-122"/>
              </a:rPr>
              <a:t>腾讯会议客户端，</a:t>
            </a:r>
            <a:r>
              <a:rPr lang="zh-CN" altLang="zh-CN" b="1" dirty="0">
                <a:solidFill>
                  <a:srgbClr val="4B4B4B"/>
                </a:solidFill>
                <a:latin typeface="宋体" panose="02010600030101010101" pitchFamily="2" charset="-122"/>
                <a:ea typeface="微软雅黑" panose="020B0503020204020204" pitchFamily="34" charset="-122"/>
                <a:cs typeface="宋体" panose="02010600030101010101" pitchFamily="2" charset="-122"/>
              </a:rPr>
              <a:t>点击个人头像后，</a:t>
            </a:r>
            <a:r>
              <a:rPr lang="zh-CN" altLang="zh-CN" b="1" dirty="0">
                <a:solidFill>
                  <a:srgbClr val="FF0000"/>
                </a:solidFill>
                <a:latin typeface="宋体" panose="02010600030101010101" pitchFamily="2" charset="-122"/>
                <a:ea typeface="微软雅黑" panose="020B0503020204020204" pitchFamily="34" charset="-122"/>
                <a:cs typeface="宋体" panose="02010600030101010101" pitchFamily="2" charset="-122"/>
              </a:rPr>
              <a:t>滑到底部点击</a:t>
            </a:r>
            <a:r>
              <a:rPr lang="zh-CN" altLang="zh-CN" b="1" dirty="0" smtClean="0">
                <a:solidFill>
                  <a:srgbClr val="4B4B4B"/>
                </a:solidFill>
                <a:latin typeface="宋体" panose="02010600030101010101" pitchFamily="2" charset="-122"/>
                <a:ea typeface="微软雅黑" panose="020B0503020204020204" pitchFamily="34" charset="-122"/>
                <a:cs typeface="宋体" panose="02010600030101010101" pitchFamily="2" charset="-122"/>
              </a:rPr>
              <a:t>“</a:t>
            </a:r>
            <a:r>
              <a:rPr lang="zh-CN" altLang="en-US" b="1" u="sng" dirty="0" smtClean="0">
                <a:solidFill>
                  <a:srgbClr val="C00000"/>
                </a:solidFill>
                <a:latin typeface="宋体" panose="02010600030101010101" pitchFamily="2" charset="-122"/>
                <a:ea typeface="微软雅黑" panose="020B0503020204020204" pitchFamily="34" charset="-122"/>
                <a:cs typeface="宋体" panose="02010600030101010101" pitchFamily="2" charset="-122"/>
              </a:rPr>
              <a:t>退出登录</a:t>
            </a:r>
            <a:r>
              <a:rPr lang="zh-CN" altLang="zh-CN" b="1" dirty="0" smtClean="0">
                <a:solidFill>
                  <a:srgbClr val="4B4B4B"/>
                </a:solidFill>
                <a:latin typeface="宋体" panose="02010600030101010101" pitchFamily="2" charset="-122"/>
                <a:ea typeface="微软雅黑" panose="020B0503020204020204" pitchFamily="34" charset="-122"/>
                <a:cs typeface="宋体" panose="02010600030101010101" pitchFamily="2" charset="-122"/>
              </a:rPr>
              <a:t>”</a:t>
            </a:r>
            <a:r>
              <a:rPr lang="zh-CN" altLang="zh-CN" dirty="0" smtClean="0">
                <a:solidFill>
                  <a:srgbClr val="4B4B4B"/>
                </a:solidFill>
                <a:latin typeface="宋体" panose="02010600030101010101" pitchFamily="2" charset="-122"/>
                <a:ea typeface="微软雅黑" panose="020B0503020204020204" pitchFamily="34" charset="-122"/>
                <a:cs typeface="宋体" panose="02010600030101010101" pitchFamily="2" charset="-122"/>
              </a:rPr>
              <a:t>。</a:t>
            </a:r>
            <a:r>
              <a:rPr lang="zh-CN" altLang="en-US" dirty="0">
                <a:latin typeface="微软雅黑" panose="020B0503020204020204" pitchFamily="34" charset="-122"/>
                <a:ea typeface="微软雅黑" panose="020B0503020204020204" pitchFamily="34" charset="-122"/>
                <a:cs typeface="宋体" panose="02010600030101010101" pitchFamily="2" charset="-122"/>
              </a:rPr>
              <a:t>选择</a:t>
            </a:r>
            <a:r>
              <a:rPr lang="zh-CN" altLang="en-US" b="1" dirty="0">
                <a:latin typeface="微软雅黑" panose="020B0503020204020204" pitchFamily="34" charset="-122"/>
                <a:ea typeface="微软雅黑" panose="020B0503020204020204" pitchFamily="34" charset="-122"/>
                <a:cs typeface="宋体" panose="02010600030101010101" pitchFamily="2" charset="-122"/>
              </a:rPr>
              <a:t>“高等教育文献保障系统管理中心”</a:t>
            </a:r>
            <a:r>
              <a:rPr lang="zh-CN" altLang="en-US" dirty="0">
                <a:latin typeface="微软雅黑" panose="020B0503020204020204" pitchFamily="34" charset="-122"/>
                <a:ea typeface="微软雅黑" panose="020B0503020204020204" pitchFamily="34" charset="-122"/>
                <a:cs typeface="宋体" panose="02010600030101010101" pitchFamily="2" charset="-122"/>
              </a:rPr>
              <a:t>后点击“确定”，</a:t>
            </a:r>
            <a:r>
              <a:rPr lang="zh-CN" altLang="en-US" dirty="0" smtClean="0">
                <a:latin typeface="微软雅黑" panose="020B0503020204020204" pitchFamily="34" charset="-122"/>
                <a:ea typeface="微软雅黑" panose="020B0503020204020204" pitchFamily="34" charset="-122"/>
                <a:cs typeface="宋体" panose="02010600030101010101" pitchFamily="2" charset="-122"/>
              </a:rPr>
              <a:t>完成登录操作</a:t>
            </a:r>
            <a:r>
              <a:rPr lang="zh-CN" altLang="en-US" dirty="0">
                <a:latin typeface="微软雅黑" panose="020B0503020204020204" pitchFamily="34" charset="-122"/>
                <a:ea typeface="微软雅黑" panose="020B0503020204020204" pitchFamily="34" charset="-122"/>
                <a:cs typeface="宋体" panose="02010600030101010101" pitchFamily="2" charset="-122"/>
              </a:rPr>
              <a:t>。</a:t>
            </a:r>
            <a:endParaRPr lang="zh-CN" altLang="zh-CN" dirty="0">
              <a:effectLst/>
              <a:latin typeface="宋体" panose="02010600030101010101" pitchFamily="2" charset="-122"/>
              <a:ea typeface="宋体" panose="02010600030101010101" pitchFamily="2" charset="-122"/>
              <a:cs typeface="宋体" panose="02010600030101010101" pitchFamily="2" charset="-122"/>
            </a:endParaRPr>
          </a:p>
        </p:txBody>
      </p:sp>
      <p:pic>
        <p:nvPicPr>
          <p:cNvPr id="8" name="图片 7"/>
          <p:cNvPicPr>
            <a:picLocks noChangeAspect="1"/>
          </p:cNvPicPr>
          <p:nvPr/>
        </p:nvPicPr>
        <p:blipFill>
          <a:blip r:embed="rId3"/>
          <a:stretch>
            <a:fillRect/>
          </a:stretch>
        </p:blipFill>
        <p:spPr>
          <a:xfrm>
            <a:off x="277812" y="1281113"/>
            <a:ext cx="4435475" cy="5295133"/>
          </a:xfrm>
          <a:prstGeom prst="rect">
            <a:avLst/>
          </a:prstGeom>
        </p:spPr>
      </p:pic>
      <p:sp>
        <p:nvSpPr>
          <p:cNvPr id="11" name="圆角矩形 10"/>
          <p:cNvSpPr/>
          <p:nvPr/>
        </p:nvSpPr>
        <p:spPr bwMode="auto">
          <a:xfrm>
            <a:off x="1371600" y="5753100"/>
            <a:ext cx="1085850" cy="476250"/>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cxnSp>
        <p:nvCxnSpPr>
          <p:cNvPr id="12" name="直接箭头连接符 11"/>
          <p:cNvCxnSpPr/>
          <p:nvPr/>
        </p:nvCxnSpPr>
        <p:spPr bwMode="auto">
          <a:xfrm flipH="1">
            <a:off x="1638300" y="5229225"/>
            <a:ext cx="188586" cy="581025"/>
          </a:xfrm>
          <a:prstGeom prst="straightConnector1">
            <a:avLst/>
          </a:prstGeom>
          <a:ln w="57150">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14" name="圆角矩形 13"/>
          <p:cNvSpPr/>
          <p:nvPr/>
        </p:nvSpPr>
        <p:spPr bwMode="auto">
          <a:xfrm>
            <a:off x="1826886" y="1405699"/>
            <a:ext cx="371475" cy="476250"/>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cxnSp>
        <p:nvCxnSpPr>
          <p:cNvPr id="15" name="直接箭头连接符 14"/>
          <p:cNvCxnSpPr/>
          <p:nvPr/>
        </p:nvCxnSpPr>
        <p:spPr bwMode="auto">
          <a:xfrm flipV="1">
            <a:off x="2020234" y="1757648"/>
            <a:ext cx="1" cy="575501"/>
          </a:xfrm>
          <a:prstGeom prst="straightConnector1">
            <a:avLst/>
          </a:prstGeom>
          <a:ln w="57150">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18" name="直接箭头连接符 17"/>
          <p:cNvCxnSpPr/>
          <p:nvPr/>
        </p:nvCxnSpPr>
        <p:spPr bwMode="auto">
          <a:xfrm flipH="1">
            <a:off x="3009900" y="3067320"/>
            <a:ext cx="7611" cy="1722718"/>
          </a:xfrm>
          <a:prstGeom prst="straightConnector1">
            <a:avLst/>
          </a:prstGeom>
          <a:ln w="76200">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20" name="文本框 19"/>
          <p:cNvSpPr txBox="1"/>
          <p:nvPr/>
        </p:nvSpPr>
        <p:spPr>
          <a:xfrm>
            <a:off x="2094848" y="1964161"/>
            <a:ext cx="1563248" cy="400110"/>
          </a:xfrm>
          <a:prstGeom prst="rect">
            <a:avLst/>
          </a:prstGeom>
          <a:noFill/>
        </p:spPr>
        <p:txBody>
          <a:bodyPr wrap="none" rtlCol="0">
            <a:spAutoFit/>
          </a:bodyPr>
          <a:lstStyle/>
          <a:p>
            <a:r>
              <a:rPr lang="zh-CN" altLang="en-US" sz="2000" b="1" dirty="0" smtClean="0">
                <a:solidFill>
                  <a:srgbClr val="FF0000"/>
                </a:solidFill>
                <a:effectLst>
                  <a:outerShdw blurRad="38100" dist="38100" dir="2700000" algn="tl">
                    <a:srgbClr val="000000">
                      <a:alpha val="43137"/>
                    </a:srgbClr>
                  </a:outerShdw>
                </a:effectLst>
                <a:latin typeface="Adobe 黑体 Std R" panose="020B0400000000000000" pitchFamily="34" charset="-122"/>
                <a:ea typeface="Adobe 黑体 Std R" panose="020B0400000000000000" pitchFamily="34" charset="-122"/>
              </a:rPr>
              <a:t>① 点击头像</a:t>
            </a:r>
            <a:endParaRPr lang="zh-CN" altLang="en-US" sz="2000" b="1" dirty="0">
              <a:solidFill>
                <a:srgbClr val="FF0000"/>
              </a:solidFill>
              <a:effectLst>
                <a:outerShdw blurRad="38100" dist="38100" dir="2700000" algn="tl">
                  <a:srgbClr val="000000">
                    <a:alpha val="43137"/>
                  </a:srgbClr>
                </a:outerShdw>
              </a:effectLst>
              <a:latin typeface="Adobe 黑体 Std R" panose="020B0400000000000000" pitchFamily="34" charset="-122"/>
              <a:ea typeface="Adobe 黑体 Std R" panose="020B0400000000000000" pitchFamily="34" charset="-122"/>
            </a:endParaRPr>
          </a:p>
        </p:txBody>
      </p:sp>
      <p:sp>
        <p:nvSpPr>
          <p:cNvPr id="21" name="文本框 20"/>
          <p:cNvSpPr txBox="1"/>
          <p:nvPr/>
        </p:nvSpPr>
        <p:spPr>
          <a:xfrm>
            <a:off x="1416737" y="3528569"/>
            <a:ext cx="1499128" cy="400110"/>
          </a:xfrm>
          <a:prstGeom prst="rect">
            <a:avLst/>
          </a:prstGeom>
          <a:noFill/>
        </p:spPr>
        <p:txBody>
          <a:bodyPr wrap="none" rtlCol="0">
            <a:spAutoFit/>
          </a:bodyPr>
          <a:lstStyle/>
          <a:p>
            <a:r>
              <a:rPr lang="zh-CN" altLang="en-US" sz="2000" b="1" dirty="0" smtClean="0">
                <a:solidFill>
                  <a:srgbClr val="FF0000"/>
                </a:solidFill>
                <a:effectLst>
                  <a:outerShdw blurRad="38100" dist="38100" dir="2700000" algn="tl">
                    <a:srgbClr val="000000">
                      <a:alpha val="43137"/>
                    </a:srgbClr>
                  </a:outerShdw>
                </a:effectLst>
                <a:latin typeface="Adobe 黑体 Std R" panose="020B0400000000000000" pitchFamily="34" charset="-122"/>
                <a:ea typeface="Adobe 黑体 Std R" panose="020B0400000000000000" pitchFamily="34" charset="-122"/>
              </a:rPr>
              <a:t>②滚动下拉</a:t>
            </a:r>
            <a:endParaRPr lang="zh-CN" altLang="en-US" sz="2000" b="1" dirty="0">
              <a:solidFill>
                <a:srgbClr val="FF0000"/>
              </a:solidFill>
              <a:effectLst>
                <a:outerShdw blurRad="38100" dist="38100" dir="2700000" algn="tl">
                  <a:srgbClr val="000000">
                    <a:alpha val="43137"/>
                  </a:srgbClr>
                </a:outerShdw>
              </a:effectLst>
              <a:latin typeface="Adobe 黑体 Std R" panose="020B0400000000000000" pitchFamily="34" charset="-122"/>
              <a:ea typeface="Adobe 黑体 Std R" panose="020B0400000000000000" pitchFamily="34" charset="-122"/>
            </a:endParaRPr>
          </a:p>
        </p:txBody>
      </p:sp>
      <p:sp>
        <p:nvSpPr>
          <p:cNvPr id="22" name="文本框 21"/>
          <p:cNvSpPr txBox="1"/>
          <p:nvPr/>
        </p:nvSpPr>
        <p:spPr>
          <a:xfrm>
            <a:off x="1864908" y="5316653"/>
            <a:ext cx="1037463" cy="400110"/>
          </a:xfrm>
          <a:prstGeom prst="rect">
            <a:avLst/>
          </a:prstGeom>
          <a:noFill/>
        </p:spPr>
        <p:txBody>
          <a:bodyPr wrap="none" rtlCol="0">
            <a:spAutoFit/>
          </a:bodyPr>
          <a:lstStyle/>
          <a:p>
            <a:r>
              <a:rPr lang="zh-CN" altLang="en-US" sz="2000" b="1" dirty="0" smtClean="0">
                <a:solidFill>
                  <a:srgbClr val="FF0000"/>
                </a:solidFill>
                <a:effectLst>
                  <a:outerShdw blurRad="38100" dist="38100" dir="2700000" algn="tl">
                    <a:srgbClr val="000000">
                      <a:alpha val="43137"/>
                    </a:srgbClr>
                  </a:outerShdw>
                </a:effectLst>
                <a:latin typeface="Adobe 黑体 Std R" panose="020B0400000000000000" pitchFamily="34" charset="-122"/>
                <a:ea typeface="Adobe 黑体 Std R" panose="020B0400000000000000" pitchFamily="34" charset="-122"/>
              </a:rPr>
              <a:t>③ 点击</a:t>
            </a:r>
            <a:endParaRPr lang="zh-CN" altLang="en-US" sz="2000" b="1" dirty="0">
              <a:solidFill>
                <a:srgbClr val="FF0000"/>
              </a:solidFill>
              <a:effectLst>
                <a:outerShdw blurRad="38100" dist="38100" dir="2700000" algn="tl">
                  <a:srgbClr val="000000">
                    <a:alpha val="43137"/>
                  </a:srgbClr>
                </a:outerShdw>
              </a:effectLst>
              <a:latin typeface="Adobe 黑体 Std R" panose="020B0400000000000000" pitchFamily="34" charset="-122"/>
              <a:ea typeface="Adobe 黑体 Std R" panose="020B0400000000000000" pitchFamily="34" charset="-122"/>
            </a:endParaRPr>
          </a:p>
        </p:txBody>
      </p:sp>
    </p:spTree>
    <p:extLst>
      <p:ext uri="{BB962C8B-B14F-4D97-AF65-F5344CB8AC3E}">
        <p14:creationId xmlns:p14="http://schemas.microsoft.com/office/powerpoint/2010/main" val="163134373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6375" y="1133959"/>
            <a:ext cx="8666922" cy="1338828"/>
          </a:xfrm>
          <a:prstGeom prst="rect">
            <a:avLst/>
          </a:prstGeom>
        </p:spPr>
        <p:txBody>
          <a:bodyPr wrap="square">
            <a:spAutoFit/>
          </a:bodyPr>
          <a:lstStyle/>
          <a:p>
            <a:pPr indent="304800" algn="just">
              <a:lnSpc>
                <a:spcPct val="150000"/>
              </a:lnSpc>
              <a:spcAft>
                <a:spcPts val="0"/>
              </a:spcAft>
            </a:pPr>
            <a:r>
              <a:rPr lang="zh-CN" altLang="en-US" dirty="0">
                <a:latin typeface="微软雅黑" panose="020B0503020204020204" pitchFamily="34" charset="-122"/>
                <a:ea typeface="微软雅黑" panose="020B0503020204020204" pitchFamily="34" charset="-122"/>
                <a:cs typeface="宋体" panose="02010600030101010101" pitchFamily="2" charset="-122"/>
              </a:rPr>
              <a:t>打开腾讯会议客户端，点击</a:t>
            </a:r>
            <a:r>
              <a:rPr lang="zh-CN" altLang="en-US" b="1" dirty="0" smtClean="0">
                <a:latin typeface="微软雅黑" panose="020B0503020204020204" pitchFamily="34" charset="-122"/>
                <a:ea typeface="微软雅黑" panose="020B0503020204020204" pitchFamily="34" charset="-122"/>
                <a:cs typeface="宋体" panose="02010600030101010101" pitchFamily="2" charset="-122"/>
              </a:rPr>
              <a:t>“手机号</a:t>
            </a:r>
            <a:r>
              <a:rPr lang="en-US" altLang="zh-CN" b="1" dirty="0" smtClean="0">
                <a:latin typeface="微软雅黑" panose="020B0503020204020204" pitchFamily="34" charset="-122"/>
                <a:ea typeface="微软雅黑" panose="020B0503020204020204" pitchFamily="34" charset="-122"/>
                <a:cs typeface="宋体" panose="02010600030101010101" pitchFamily="2" charset="-122"/>
              </a:rPr>
              <a:t>”</a:t>
            </a:r>
            <a:r>
              <a:rPr lang="zh-CN" altLang="en-US" dirty="0">
                <a:latin typeface="微软雅黑" panose="020B0503020204020204" pitchFamily="34" charset="-122"/>
                <a:ea typeface="微软雅黑" panose="020B0503020204020204" pitchFamily="34" charset="-122"/>
                <a:cs typeface="宋体" panose="02010600030101010101" pitchFamily="2" charset="-122"/>
              </a:rPr>
              <a:t>按钮</a:t>
            </a:r>
            <a:r>
              <a:rPr lang="zh-CN" altLang="en-US" dirty="0" smtClean="0">
                <a:latin typeface="微软雅黑" panose="020B0503020204020204" pitchFamily="34" charset="-122"/>
                <a:ea typeface="微软雅黑" panose="020B0503020204020204" pitchFamily="34" charset="-122"/>
                <a:cs typeface="宋体" panose="02010600030101010101" pitchFamily="2" charset="-122"/>
              </a:rPr>
              <a:t>，进入账号密码登陆页面后点击右上角</a:t>
            </a:r>
            <a:r>
              <a:rPr lang="zh-CN" altLang="en-US" b="1" dirty="0" smtClean="0">
                <a:latin typeface="微软雅黑" panose="020B0503020204020204" pitchFamily="34" charset="-122"/>
                <a:ea typeface="微软雅黑" panose="020B0503020204020204" pitchFamily="34" charset="-122"/>
                <a:cs typeface="宋体" panose="02010600030101010101" pitchFamily="2" charset="-122"/>
              </a:rPr>
              <a:t>“使用验证码登录”</a:t>
            </a:r>
            <a:r>
              <a:rPr lang="zh-CN" altLang="en-US" dirty="0" smtClean="0">
                <a:latin typeface="微软雅黑" panose="020B0503020204020204" pitchFamily="34" charset="-122"/>
                <a:ea typeface="微软雅黑" panose="020B0503020204020204" pitchFamily="34" charset="-122"/>
                <a:cs typeface="宋体" panose="02010600030101010101" pitchFamily="2" charset="-122"/>
              </a:rPr>
              <a:t>，输入</a:t>
            </a:r>
            <a:r>
              <a:rPr lang="zh-CN" altLang="en-US" b="1" dirty="0" smtClean="0">
                <a:solidFill>
                  <a:srgbClr val="FF0000"/>
                </a:solidFill>
                <a:latin typeface="微软雅黑" panose="020B0503020204020204" pitchFamily="34" charset="-122"/>
                <a:ea typeface="微软雅黑" panose="020B0503020204020204" pitchFamily="34" charset="-122"/>
                <a:cs typeface="宋体" panose="02010600030101010101" pitchFamily="2" charset="-122"/>
              </a:rPr>
              <a:t>注册手机号</a:t>
            </a:r>
            <a:r>
              <a:rPr lang="zh-CN" altLang="en-US" dirty="0" smtClean="0">
                <a:latin typeface="微软雅黑" panose="020B0503020204020204" pitchFamily="34" charset="-122"/>
                <a:ea typeface="微软雅黑" panose="020B0503020204020204" pitchFamily="34" charset="-122"/>
                <a:cs typeface="宋体" panose="02010600030101010101" pitchFamily="2" charset="-122"/>
              </a:rPr>
              <a:t>，获取验证码后</a:t>
            </a:r>
            <a:r>
              <a:rPr lang="zh-CN" altLang="en-US" dirty="0">
                <a:latin typeface="微软雅黑" panose="020B0503020204020204" pitchFamily="34" charset="-122"/>
                <a:ea typeface="微软雅黑" panose="020B0503020204020204" pitchFamily="34" charset="-122"/>
                <a:cs typeface="宋体" panose="02010600030101010101" pitchFamily="2" charset="-122"/>
              </a:rPr>
              <a:t>点“登录”按钮</a:t>
            </a:r>
            <a:r>
              <a:rPr lang="zh-CN" altLang="en-US" dirty="0" smtClean="0">
                <a:latin typeface="微软雅黑" panose="020B0503020204020204" pitchFamily="34" charset="-122"/>
                <a:ea typeface="微软雅黑" panose="020B0503020204020204" pitchFamily="34" charset="-122"/>
                <a:cs typeface="宋体" panose="02010600030101010101" pitchFamily="2" charset="-122"/>
              </a:rPr>
              <a:t>。选择</a:t>
            </a:r>
            <a:r>
              <a:rPr lang="zh-CN" altLang="en-US" b="1" dirty="0" smtClean="0">
                <a:latin typeface="微软雅黑" panose="020B0503020204020204" pitchFamily="34" charset="-122"/>
                <a:ea typeface="微软雅黑" panose="020B0503020204020204" pitchFamily="34" charset="-122"/>
                <a:cs typeface="宋体" panose="02010600030101010101" pitchFamily="2" charset="-122"/>
              </a:rPr>
              <a:t>“高等教育文献保障系统管理中心”</a:t>
            </a:r>
            <a:r>
              <a:rPr lang="zh-CN" altLang="en-US" dirty="0" smtClean="0">
                <a:latin typeface="微软雅黑" panose="020B0503020204020204" pitchFamily="34" charset="-122"/>
                <a:ea typeface="微软雅黑" panose="020B0503020204020204" pitchFamily="34" charset="-122"/>
                <a:cs typeface="宋体" panose="02010600030101010101" pitchFamily="2" charset="-122"/>
              </a:rPr>
              <a:t>后点击“确定”，完成登录操作。</a:t>
            </a:r>
            <a:endParaRPr lang="zh-CN" altLang="en-US"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7" name="Rectangle 2"/>
          <p:cNvSpPr txBox="1">
            <a:spLocks noChangeArrowheads="1"/>
          </p:cNvSpPr>
          <p:nvPr/>
        </p:nvSpPr>
        <p:spPr>
          <a:xfrm>
            <a:off x="206375" y="119063"/>
            <a:ext cx="8866188" cy="885825"/>
          </a:xfrm>
          <a:prstGeom prst="rect">
            <a:avLst/>
          </a:prstGeom>
        </p:spPr>
        <p:txBody>
          <a:bodyPr/>
          <a:lstStyle/>
          <a:p>
            <a:pPr eaLnBrk="1" hangingPunct="1">
              <a:defRPr/>
            </a:pPr>
            <a:endParaRPr lang="en-US" altLang="zh-CN" sz="2400" b="1" kern="0" dirty="0">
              <a:solidFill>
                <a:schemeClr val="bg1"/>
              </a:solidFill>
              <a:latin typeface="微软雅黑" panose="020B0503020204020204" pitchFamily="34" charset="-122"/>
              <a:ea typeface="微软雅黑" panose="020B0503020204020204" pitchFamily="34" charset="-122"/>
              <a:cs typeface="+mj-cs"/>
            </a:endParaRPr>
          </a:p>
          <a:p>
            <a:pPr eaLnBrk="1" hangingPunct="1">
              <a:defRPr/>
            </a:pPr>
            <a:r>
              <a:rPr lang="zh-CN" altLang="en-US" sz="2400" b="1" kern="0" dirty="0" smtClean="0">
                <a:solidFill>
                  <a:schemeClr val="bg1"/>
                </a:solidFill>
                <a:latin typeface="微软雅黑" panose="020B0503020204020204" pitchFamily="34" charset="-122"/>
                <a:ea typeface="微软雅黑" panose="020B0503020204020204" pitchFamily="34" charset="-122"/>
                <a:cs typeface="+mj-cs"/>
              </a:rPr>
              <a:t>登录腾讯会议企业版账号</a:t>
            </a:r>
            <a:endParaRPr lang="en-US" altLang="zh-CN" sz="2800" b="1" kern="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pic>
        <p:nvPicPr>
          <p:cNvPr id="10" name="图片 9"/>
          <p:cNvPicPr>
            <a:picLocks noChangeAspect="1"/>
          </p:cNvPicPr>
          <p:nvPr/>
        </p:nvPicPr>
        <p:blipFill>
          <a:blip r:embed="rId3"/>
          <a:stretch>
            <a:fillRect/>
          </a:stretch>
        </p:blipFill>
        <p:spPr>
          <a:xfrm>
            <a:off x="4261905" y="2472787"/>
            <a:ext cx="2192088" cy="2712669"/>
          </a:xfrm>
          <a:prstGeom prst="rect">
            <a:avLst/>
          </a:prstGeom>
        </p:spPr>
      </p:pic>
      <p:sp>
        <p:nvSpPr>
          <p:cNvPr id="8" name="矩形 7"/>
          <p:cNvSpPr/>
          <p:nvPr/>
        </p:nvSpPr>
        <p:spPr>
          <a:xfrm>
            <a:off x="2509716" y="5329342"/>
            <a:ext cx="3504378" cy="854080"/>
          </a:xfrm>
          <a:prstGeom prst="rect">
            <a:avLst/>
          </a:prstGeom>
        </p:spPr>
        <p:txBody>
          <a:bodyPr wrap="square">
            <a:spAutoFit/>
          </a:bodyPr>
          <a:lstStyle/>
          <a:p>
            <a:pPr indent="468000" algn="ctr">
              <a:lnSpc>
                <a:spcPct val="150000"/>
              </a:lnSpc>
              <a:spcAft>
                <a:spcPts val="0"/>
              </a:spcAft>
            </a:pPr>
            <a:r>
              <a:rPr lang="zh-CN" altLang="en-US" sz="16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如有问题请联系</a:t>
            </a:r>
            <a:r>
              <a:rPr lang="en-US" altLang="zh-CN" sz="16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CALIS</a:t>
            </a:r>
            <a:r>
              <a:rPr lang="zh-CN" altLang="en-US" sz="16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管理中心</a:t>
            </a:r>
            <a:r>
              <a:rPr lang="en-US" altLang="zh-CN" sz="16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 </a:t>
            </a:r>
          </a:p>
          <a:p>
            <a:pPr indent="468000" algn="ctr">
              <a:lnSpc>
                <a:spcPct val="150000"/>
              </a:lnSpc>
              <a:spcAft>
                <a:spcPts val="0"/>
              </a:spcAft>
            </a:pPr>
            <a:r>
              <a:rPr lang="zh-CN" altLang="en-US" sz="17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邹纹</a:t>
            </a:r>
            <a:r>
              <a:rPr lang="zh-CN" altLang="en-US" sz="17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 </a:t>
            </a:r>
            <a:r>
              <a:rPr lang="en-US" altLang="zh-CN" sz="17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010-62754701</a:t>
            </a:r>
            <a:endParaRPr lang="zh-CN" altLang="en-US" sz="17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2742" y="2580425"/>
            <a:ext cx="2139163" cy="2528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3993" y="2561511"/>
            <a:ext cx="2509137" cy="295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p:cNvPicPr>
            <a:picLocks noChangeAspect="1"/>
          </p:cNvPicPr>
          <p:nvPr/>
        </p:nvPicPr>
        <p:blipFill>
          <a:blip r:embed="rId6"/>
          <a:stretch>
            <a:fillRect/>
          </a:stretch>
        </p:blipFill>
        <p:spPr>
          <a:xfrm>
            <a:off x="103004" y="2561511"/>
            <a:ext cx="1900313" cy="3194871"/>
          </a:xfrm>
          <a:prstGeom prst="rect">
            <a:avLst/>
          </a:prstGeom>
        </p:spPr>
      </p:pic>
      <p:sp>
        <p:nvSpPr>
          <p:cNvPr id="4" name="圆角矩形 3"/>
          <p:cNvSpPr/>
          <p:nvPr/>
        </p:nvSpPr>
        <p:spPr bwMode="auto">
          <a:xfrm>
            <a:off x="352425" y="4981575"/>
            <a:ext cx="371475" cy="476250"/>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cxnSp>
        <p:nvCxnSpPr>
          <p:cNvPr id="6" name="直接箭头连接符 5"/>
          <p:cNvCxnSpPr/>
          <p:nvPr/>
        </p:nvCxnSpPr>
        <p:spPr bwMode="auto">
          <a:xfrm flipH="1">
            <a:off x="619125" y="4457700"/>
            <a:ext cx="188586" cy="581025"/>
          </a:xfrm>
          <a:prstGeom prst="straightConnector1">
            <a:avLst/>
          </a:prstGeom>
          <a:ln w="57150">
            <a:headEnd type="none" w="med" len="med"/>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5955374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206375" y="119063"/>
            <a:ext cx="8866188" cy="885825"/>
          </a:xfrm>
          <a:prstGeom prst="rect">
            <a:avLst/>
          </a:prstGeom>
        </p:spPr>
        <p:txBody>
          <a:bodyPr/>
          <a:lstStyle/>
          <a:p>
            <a:pPr eaLnBrk="1" hangingPunct="1">
              <a:defRPr/>
            </a:pPr>
            <a:endParaRPr lang="en-US" altLang="zh-CN" sz="2400" b="1" kern="0" dirty="0">
              <a:solidFill>
                <a:schemeClr val="bg1"/>
              </a:solidFill>
              <a:latin typeface="微软雅黑" panose="020B0503020204020204" pitchFamily="34" charset="-122"/>
              <a:ea typeface="微软雅黑" panose="020B0503020204020204" pitchFamily="34" charset="-122"/>
              <a:cs typeface="+mj-cs"/>
            </a:endParaRPr>
          </a:p>
          <a:p>
            <a:pPr eaLnBrk="1" hangingPunct="1">
              <a:defRPr/>
            </a:pPr>
            <a:r>
              <a:rPr lang="zh-CN" altLang="en-US" sz="2400" b="1" kern="0" dirty="0" smtClean="0">
                <a:solidFill>
                  <a:schemeClr val="bg1"/>
                </a:solidFill>
                <a:latin typeface="微软雅黑" panose="020B0503020204020204" pitchFamily="34" charset="-122"/>
                <a:ea typeface="微软雅黑" panose="020B0503020204020204" pitchFamily="34" charset="-122"/>
                <a:cs typeface="+mj-cs"/>
              </a:rPr>
              <a:t>如何加入在线培训会议</a:t>
            </a:r>
            <a:r>
              <a:rPr lang="zh-CN" altLang="zh-CN" sz="2400" b="1" kern="2200" dirty="0">
                <a:solidFill>
                  <a:srgbClr val="FF0000"/>
                </a:solidFill>
                <a:latin typeface="宋体" panose="02010600030101010101" pitchFamily="2" charset="-122"/>
                <a:ea typeface="微软雅黑" panose="020B0503020204020204" pitchFamily="34" charset="-122"/>
                <a:cs typeface="宋体" panose="02010600030101010101" pitchFamily="2" charset="-122"/>
              </a:rPr>
              <a:t>（使用会议号方式加入会议）</a:t>
            </a:r>
            <a:endParaRPr lang="zh-CN" altLang="zh-CN" sz="3200" b="1" kern="2200" dirty="0">
              <a:latin typeface="宋体" panose="02010600030101010101" pitchFamily="2" charset="-122"/>
              <a:ea typeface="宋体" panose="02010600030101010101" pitchFamily="2" charset="-122"/>
              <a:cs typeface="宋体" panose="02010600030101010101" pitchFamily="2" charset="-122"/>
            </a:endParaRPr>
          </a:p>
          <a:p>
            <a:pPr eaLnBrk="1" hangingPunct="1">
              <a:defRPr/>
            </a:pPr>
            <a:endParaRPr lang="en-US" altLang="zh-CN" sz="2400" b="1" kern="0" dirty="0">
              <a:solidFill>
                <a:schemeClr val="bg1"/>
              </a:solidFill>
              <a:latin typeface="微软雅黑" panose="020B0503020204020204" pitchFamily="34" charset="-122"/>
              <a:ea typeface="微软雅黑" panose="020B0503020204020204" pitchFamily="34" charset="-122"/>
              <a:cs typeface="+mj-cs"/>
            </a:endParaRPr>
          </a:p>
        </p:txBody>
      </p:sp>
      <p:sp>
        <p:nvSpPr>
          <p:cNvPr id="2" name="矩形 1"/>
          <p:cNvSpPr/>
          <p:nvPr/>
        </p:nvSpPr>
        <p:spPr>
          <a:xfrm>
            <a:off x="5864088" y="1402658"/>
            <a:ext cx="3031434" cy="3785652"/>
          </a:xfrm>
          <a:prstGeom prst="rect">
            <a:avLst/>
          </a:prstGeom>
        </p:spPr>
        <p:txBody>
          <a:bodyPr wrap="square">
            <a:spAutoFit/>
          </a:bodyPr>
          <a:lstStyle/>
          <a:p>
            <a:pPr indent="304800" algn="just">
              <a:lnSpc>
                <a:spcPct val="150000"/>
              </a:lnSpc>
              <a:spcAft>
                <a:spcPts val="0"/>
              </a:spcAft>
            </a:pPr>
            <a:r>
              <a:rPr lang="zh-CN" altLang="en-US" sz="2000" dirty="0">
                <a:solidFill>
                  <a:srgbClr val="4B4B4B"/>
                </a:solidFill>
                <a:latin typeface="微软雅黑" panose="020B0503020204020204" pitchFamily="34" charset="-122"/>
                <a:ea typeface="微软雅黑" panose="020B0503020204020204" pitchFamily="34" charset="-122"/>
                <a:cs typeface="宋体" panose="02010600030101010101" pitchFamily="2" charset="-122"/>
              </a:rPr>
              <a:t>在腾讯</a:t>
            </a:r>
            <a:r>
              <a:rPr lang="zh-CN" altLang="en-US" sz="2000" dirty="0" smtClean="0">
                <a:solidFill>
                  <a:srgbClr val="4B4B4B"/>
                </a:solidFill>
                <a:latin typeface="微软雅黑" panose="020B0503020204020204" pitchFamily="34" charset="-122"/>
                <a:ea typeface="微软雅黑" panose="020B0503020204020204" pitchFamily="34" charset="-122"/>
                <a:cs typeface="宋体" panose="02010600030101010101" pitchFamily="2" charset="-122"/>
              </a:rPr>
              <a:t>会议客户端主面</a:t>
            </a:r>
            <a:r>
              <a:rPr lang="zh-CN" altLang="en-US" sz="2000" dirty="0">
                <a:solidFill>
                  <a:srgbClr val="4B4B4B"/>
                </a:solidFill>
                <a:latin typeface="微软雅黑" panose="020B0503020204020204" pitchFamily="34" charset="-122"/>
                <a:ea typeface="微软雅黑" panose="020B0503020204020204" pitchFamily="34" charset="-122"/>
                <a:cs typeface="宋体" panose="02010600030101010101" pitchFamily="2" charset="-122"/>
              </a:rPr>
              <a:t>板</a:t>
            </a:r>
            <a:r>
              <a:rPr lang="zh-CN" altLang="en-US" sz="2000" dirty="0" smtClean="0">
                <a:solidFill>
                  <a:srgbClr val="4B4B4B"/>
                </a:solidFill>
                <a:latin typeface="微软雅黑" panose="020B0503020204020204" pitchFamily="34" charset="-122"/>
                <a:ea typeface="微软雅黑" panose="020B0503020204020204" pitchFamily="34" charset="-122"/>
                <a:cs typeface="宋体" panose="02010600030101010101" pitchFamily="2" charset="-122"/>
              </a:rPr>
              <a:t>，点击”</a:t>
            </a:r>
            <a:r>
              <a:rPr lang="zh-CN" altLang="en-US" sz="2000" dirty="0">
                <a:solidFill>
                  <a:srgbClr val="4B4B4B"/>
                </a:solidFill>
                <a:latin typeface="微软雅黑" panose="020B0503020204020204" pitchFamily="34" charset="-122"/>
                <a:ea typeface="微软雅黑" panose="020B0503020204020204" pitchFamily="34" charset="-122"/>
                <a:cs typeface="宋体" panose="02010600030101010101" pitchFamily="2" charset="-122"/>
              </a:rPr>
              <a:t>加入会议“，</a:t>
            </a:r>
            <a:r>
              <a:rPr lang="zh-CN" altLang="en-US" sz="2000" b="1" u="sng" dirty="0" smtClean="0">
                <a:solidFill>
                  <a:srgbClr val="FF0000"/>
                </a:solidFill>
                <a:latin typeface="微软雅黑" panose="020B0503020204020204" pitchFamily="34" charset="-122"/>
                <a:ea typeface="微软雅黑" panose="020B0503020204020204" pitchFamily="34" charset="-122"/>
                <a:cs typeface="宋体" panose="02010600030101010101" pitchFamily="2" charset="-122"/>
              </a:rPr>
              <a:t>输入提供的</a:t>
            </a:r>
            <a:r>
              <a:rPr lang="en-US" altLang="zh-CN" sz="2000" b="1" u="sng" dirty="0" smtClean="0">
                <a:solidFill>
                  <a:srgbClr val="FF0000"/>
                </a:solidFill>
                <a:latin typeface="微软雅黑" panose="020B0503020204020204" pitchFamily="34" charset="-122"/>
                <a:ea typeface="微软雅黑" panose="020B0503020204020204" pitchFamily="34" charset="-122"/>
                <a:cs typeface="宋体" panose="02010600030101010101" pitchFamily="2" charset="-122"/>
              </a:rPr>
              <a:t>9</a:t>
            </a:r>
            <a:r>
              <a:rPr lang="zh-CN" altLang="en-US" sz="2000" b="1"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位会议号</a:t>
            </a:r>
            <a:r>
              <a:rPr lang="zh-CN" altLang="en-US" sz="2000" dirty="0">
                <a:solidFill>
                  <a:srgbClr val="4B4B4B"/>
                </a:solidFill>
                <a:latin typeface="微软雅黑" panose="020B0503020204020204" pitchFamily="34" charset="-122"/>
                <a:ea typeface="微软雅黑" panose="020B0503020204020204" pitchFamily="34" charset="-122"/>
                <a:cs typeface="宋体" panose="02010600030101010101" pitchFamily="2" charset="-122"/>
              </a:rPr>
              <a:t>，按格式</a:t>
            </a:r>
            <a:r>
              <a:rPr lang="zh-CN" altLang="en-US" sz="2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“注册号</a:t>
            </a:r>
            <a:r>
              <a:rPr lang="en-US" altLang="zh-CN" sz="2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a:t>
            </a:r>
            <a:r>
              <a:rPr lang="zh-CN" altLang="en-US" sz="2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姓名</a:t>
            </a:r>
            <a:r>
              <a:rPr lang="en-US" altLang="zh-CN" sz="2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a:t>
            </a:r>
            <a:r>
              <a:rPr lang="zh-CN" altLang="en-US" sz="2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机构”</a:t>
            </a:r>
            <a:r>
              <a:rPr lang="zh-CN" altLang="en-US" sz="2000" dirty="0" smtClean="0">
                <a:solidFill>
                  <a:srgbClr val="4B4B4B"/>
                </a:solidFill>
                <a:latin typeface="微软雅黑" panose="020B0503020204020204" pitchFamily="34" charset="-122"/>
                <a:ea typeface="微软雅黑" panose="020B0503020204020204" pitchFamily="34" charset="-122"/>
                <a:cs typeface="宋体" panose="02010600030101010101" pitchFamily="2" charset="-122"/>
              </a:rPr>
              <a:t>设置</a:t>
            </a:r>
            <a:r>
              <a:rPr lang="zh-CN" altLang="en-US" sz="2000" dirty="0">
                <a:solidFill>
                  <a:srgbClr val="4B4B4B"/>
                </a:solidFill>
                <a:latin typeface="微软雅黑" panose="020B0503020204020204" pitchFamily="34" charset="-122"/>
                <a:ea typeface="微软雅黑" panose="020B0503020204020204" pitchFamily="34" charset="-122"/>
                <a:cs typeface="宋体" panose="02010600030101010101" pitchFamily="2" charset="-122"/>
              </a:rPr>
              <a:t>您的名称，并勾选相应的入会前设置项，点击”加入会议“即可成功</a:t>
            </a:r>
            <a:r>
              <a:rPr lang="zh-CN" altLang="en-US" sz="2000" dirty="0" smtClean="0">
                <a:solidFill>
                  <a:srgbClr val="4B4B4B"/>
                </a:solidFill>
                <a:latin typeface="微软雅黑" panose="020B0503020204020204" pitchFamily="34" charset="-122"/>
                <a:ea typeface="微软雅黑" panose="020B0503020204020204" pitchFamily="34" charset="-122"/>
                <a:cs typeface="宋体" panose="02010600030101010101" pitchFamily="2" charset="-122"/>
              </a:rPr>
              <a:t>入会。</a:t>
            </a:r>
            <a:endParaRPr lang="zh-CN" altLang="zh-CN" sz="2000" dirty="0">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矩形 3"/>
          <p:cNvSpPr/>
          <p:nvPr/>
        </p:nvSpPr>
        <p:spPr>
          <a:xfrm>
            <a:off x="511175" y="5324828"/>
            <a:ext cx="7523299" cy="1286891"/>
          </a:xfrm>
          <a:prstGeom prst="rect">
            <a:avLst/>
          </a:prstGeom>
        </p:spPr>
        <p:txBody>
          <a:bodyPr wrap="square">
            <a:spAutoFit/>
          </a:bodyPr>
          <a:lstStyle/>
          <a:p>
            <a:pPr>
              <a:lnSpc>
                <a:spcPct val="150000"/>
              </a:lnSpc>
              <a:spcAft>
                <a:spcPts val="0"/>
              </a:spcAft>
            </a:pPr>
            <a:r>
              <a:rPr lang="zh-CN" altLang="zh-CN" dirty="0">
                <a:solidFill>
                  <a:srgbClr val="4B4B4B"/>
                </a:solidFill>
                <a:latin typeface="宋体" panose="02010600030101010101" pitchFamily="2" charset="-122"/>
                <a:ea typeface="微软雅黑" panose="020B0503020204020204" pitchFamily="34" charset="-122"/>
                <a:cs typeface="宋体" panose="02010600030101010101" pitchFamily="2" charset="-122"/>
              </a:rPr>
              <a:t>更多使用指南</a:t>
            </a:r>
            <a:r>
              <a:rPr lang="zh-CN" altLang="zh-CN" dirty="0" smtClean="0">
                <a:solidFill>
                  <a:srgbClr val="4B4B4B"/>
                </a:solidFill>
                <a:latin typeface="宋体" panose="02010600030101010101" pitchFamily="2" charset="-122"/>
                <a:ea typeface="微软雅黑" panose="020B0503020204020204" pitchFamily="34" charset="-122"/>
                <a:cs typeface="宋体" panose="02010600030101010101" pitchFamily="2" charset="-122"/>
              </a:rPr>
              <a:t>，</a:t>
            </a:r>
            <a:endParaRPr lang="en-US" altLang="zh-CN" dirty="0" smtClean="0">
              <a:solidFill>
                <a:srgbClr val="4B4B4B"/>
              </a:solidFill>
              <a:latin typeface="宋体" panose="02010600030101010101" pitchFamily="2" charset="-122"/>
              <a:ea typeface="微软雅黑" panose="020B0503020204020204" pitchFamily="34" charset="-122"/>
              <a:cs typeface="宋体" panose="02010600030101010101" pitchFamily="2" charset="-122"/>
            </a:endParaRPr>
          </a:p>
          <a:p>
            <a:pPr>
              <a:lnSpc>
                <a:spcPct val="150000"/>
              </a:lnSpc>
              <a:spcAft>
                <a:spcPts val="0"/>
              </a:spcAft>
            </a:pPr>
            <a:r>
              <a:rPr lang="zh-CN" altLang="zh-CN" dirty="0" smtClean="0">
                <a:solidFill>
                  <a:srgbClr val="4B4B4B"/>
                </a:solidFill>
                <a:latin typeface="宋体" panose="02010600030101010101" pitchFamily="2" charset="-122"/>
                <a:ea typeface="微软雅黑" panose="020B0503020204020204" pitchFamily="34" charset="-122"/>
                <a:cs typeface="宋体" panose="02010600030101010101" pitchFamily="2" charset="-122"/>
              </a:rPr>
              <a:t>请</a:t>
            </a:r>
            <a:r>
              <a:rPr lang="zh-CN" altLang="zh-CN" dirty="0">
                <a:solidFill>
                  <a:srgbClr val="4B4B4B"/>
                </a:solidFill>
                <a:latin typeface="宋体" panose="02010600030101010101" pitchFamily="2" charset="-122"/>
                <a:ea typeface="微软雅黑" panose="020B0503020204020204" pitchFamily="34" charset="-122"/>
                <a:cs typeface="宋体" panose="02010600030101010101" pitchFamily="2" charset="-122"/>
              </a:rPr>
              <a:t>查阅官方使用手册（桌面版</a:t>
            </a:r>
            <a:r>
              <a:rPr lang="zh-CN" altLang="zh-CN" dirty="0" smtClean="0">
                <a:solidFill>
                  <a:srgbClr val="4B4B4B"/>
                </a:solidFill>
                <a:latin typeface="宋体" panose="02010600030101010101" pitchFamily="2" charset="-122"/>
                <a:ea typeface="微软雅黑" panose="020B0503020204020204" pitchFamily="34" charset="-122"/>
                <a:cs typeface="宋体" panose="02010600030101010101" pitchFamily="2" charset="-122"/>
              </a:rPr>
              <a:t>）</a:t>
            </a:r>
            <a:r>
              <a:rPr lang="en-US" altLang="zh-CN" u="sng" dirty="0" smtClean="0">
                <a:solidFill>
                  <a:srgbClr val="0000FF"/>
                </a:solidFill>
                <a:latin typeface="微软雅黑" panose="020B0503020204020204" pitchFamily="34" charset="-122"/>
                <a:ea typeface="宋体" panose="02010600030101010101" pitchFamily="2" charset="-122"/>
                <a:cs typeface="宋体" panose="02010600030101010101" pitchFamily="2" charset="-122"/>
                <a:hlinkClick r:id="rId3"/>
              </a:rPr>
              <a:t>https</a:t>
            </a:r>
            <a:r>
              <a:rPr lang="en-US" altLang="zh-CN" u="sng" dirty="0">
                <a:solidFill>
                  <a:srgbClr val="0000FF"/>
                </a:solidFill>
                <a:latin typeface="微软雅黑" panose="020B0503020204020204" pitchFamily="34" charset="-122"/>
                <a:ea typeface="宋体" panose="02010600030101010101" pitchFamily="2" charset="-122"/>
                <a:cs typeface="宋体" panose="02010600030101010101" pitchFamily="2" charset="-122"/>
                <a:hlinkClick r:id="rId3"/>
              </a:rPr>
              <a:t>://meeting.tencent.com/support.html</a:t>
            </a:r>
            <a:endParaRPr lang="zh-CN" altLang="zh-CN" dirty="0">
              <a:latin typeface="宋体" panose="02010600030101010101" pitchFamily="2" charset="-122"/>
              <a:ea typeface="宋体" panose="02010600030101010101" pitchFamily="2" charset="-122"/>
              <a:cs typeface="宋体" panose="02010600030101010101" pitchFamily="2" charset="-122"/>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75" y="1344611"/>
            <a:ext cx="2486729" cy="4049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p:cNvPicPr>
            <a:picLocks noChangeAspect="1"/>
          </p:cNvPicPr>
          <p:nvPr/>
        </p:nvPicPr>
        <p:blipFill>
          <a:blip r:embed="rId5"/>
          <a:stretch>
            <a:fillRect/>
          </a:stretch>
        </p:blipFill>
        <p:spPr>
          <a:xfrm>
            <a:off x="2500313" y="1281113"/>
            <a:ext cx="2462212" cy="4264132"/>
          </a:xfrm>
          <a:prstGeom prst="rect">
            <a:avLst/>
          </a:prstGeom>
        </p:spPr>
      </p:pic>
      <p:cxnSp>
        <p:nvCxnSpPr>
          <p:cNvPr id="14" name="直接箭头连接符 13"/>
          <p:cNvCxnSpPr/>
          <p:nvPr/>
        </p:nvCxnSpPr>
        <p:spPr bwMode="auto">
          <a:xfrm flipH="1">
            <a:off x="3260099" y="1581150"/>
            <a:ext cx="188586" cy="581025"/>
          </a:xfrm>
          <a:prstGeom prst="straightConnector1">
            <a:avLst/>
          </a:prstGeom>
          <a:ln w="57150">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15" name="直接箭头连接符 14"/>
          <p:cNvCxnSpPr/>
          <p:nvPr/>
        </p:nvCxnSpPr>
        <p:spPr bwMode="auto">
          <a:xfrm flipH="1">
            <a:off x="3731419" y="2095500"/>
            <a:ext cx="188586" cy="581025"/>
          </a:xfrm>
          <a:prstGeom prst="straightConnector1">
            <a:avLst/>
          </a:prstGeom>
          <a:ln w="57150">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16" name="直接箭头连接符 15"/>
          <p:cNvCxnSpPr/>
          <p:nvPr/>
        </p:nvCxnSpPr>
        <p:spPr bwMode="auto">
          <a:xfrm flipH="1">
            <a:off x="3542833" y="3369216"/>
            <a:ext cx="489417" cy="0"/>
          </a:xfrm>
          <a:prstGeom prst="straightConnector1">
            <a:avLst/>
          </a:prstGeom>
          <a:ln w="57150">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18" name="直接箭头连接符 17"/>
          <p:cNvCxnSpPr/>
          <p:nvPr/>
        </p:nvCxnSpPr>
        <p:spPr bwMode="auto">
          <a:xfrm flipH="1">
            <a:off x="3693248" y="4435326"/>
            <a:ext cx="188586" cy="581025"/>
          </a:xfrm>
          <a:prstGeom prst="straightConnector1">
            <a:avLst/>
          </a:prstGeom>
          <a:ln w="57150">
            <a:headEnd type="none" w="med" len="med"/>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2249252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361786" y="1266174"/>
            <a:ext cx="8555365"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68288">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indent="504000">
              <a:spcBef>
                <a:spcPct val="50000"/>
              </a:spcBef>
            </a:pPr>
            <a:r>
              <a:rPr lang="zh-CN" altLang="en-US" sz="2000" dirty="0" smtClean="0">
                <a:latin typeface="微软雅黑" panose="020B0503020204020204" pitchFamily="34" charset="-122"/>
                <a:ea typeface="微软雅黑" panose="020B0503020204020204" pitchFamily="34" charset="-122"/>
              </a:rPr>
              <a:t>请各位参会代表</a:t>
            </a:r>
            <a:r>
              <a:rPr lang="zh-CN" altLang="en-US" sz="2400" b="1" dirty="0" smtClean="0">
                <a:solidFill>
                  <a:srgbClr val="FF0000"/>
                </a:solidFill>
                <a:latin typeface="微软雅黑" panose="020B0503020204020204" pitchFamily="34" charset="-122"/>
                <a:ea typeface="微软雅黑" panose="020B0503020204020204" pitchFamily="34" charset="-122"/>
              </a:rPr>
              <a:t>务必</a:t>
            </a:r>
            <a:r>
              <a:rPr lang="zh-CN" altLang="en-US" sz="2000" dirty="0" smtClean="0">
                <a:latin typeface="微软雅黑" panose="020B0503020204020204" pitchFamily="34" charset="-122"/>
                <a:ea typeface="微软雅黑" panose="020B0503020204020204" pitchFamily="34" charset="-122"/>
              </a:rPr>
              <a:t>于</a:t>
            </a:r>
            <a:r>
              <a:rPr lang="en-US" altLang="zh-CN" sz="2400" b="1" dirty="0" smtClean="0">
                <a:solidFill>
                  <a:srgbClr val="FF0000"/>
                </a:solidFill>
                <a:latin typeface="微软雅黑" panose="020B0503020204020204" pitchFamily="34" charset="-122"/>
                <a:ea typeface="微软雅黑" panose="020B0503020204020204" pitchFamily="34" charset="-122"/>
              </a:rPr>
              <a:t>5</a:t>
            </a:r>
            <a:r>
              <a:rPr lang="zh-CN" altLang="en-US" sz="2400" b="1" dirty="0" smtClean="0">
                <a:solidFill>
                  <a:srgbClr val="FF0000"/>
                </a:solidFill>
                <a:latin typeface="微软雅黑" panose="020B0503020204020204" pitchFamily="34" charset="-122"/>
                <a:ea typeface="微软雅黑" panose="020B0503020204020204" pitchFamily="34" charset="-122"/>
              </a:rPr>
              <a:t>月</a:t>
            </a:r>
            <a:r>
              <a:rPr lang="en-US" altLang="zh-CN" sz="2400" b="1" dirty="0">
                <a:solidFill>
                  <a:srgbClr val="FF0000"/>
                </a:solidFill>
                <a:latin typeface="微软雅黑" panose="020B0503020204020204" pitchFamily="34" charset="-122"/>
                <a:ea typeface="微软雅黑" panose="020B0503020204020204" pitchFamily="34" charset="-122"/>
              </a:rPr>
              <a:t>9</a:t>
            </a:r>
            <a:r>
              <a:rPr lang="zh-CN" altLang="en-US" sz="2400" b="1" dirty="0" smtClean="0">
                <a:solidFill>
                  <a:srgbClr val="FF0000"/>
                </a:solidFill>
                <a:latin typeface="微软雅黑" panose="020B0503020204020204" pitchFamily="34" charset="-122"/>
                <a:ea typeface="微软雅黑" panose="020B0503020204020204" pitchFamily="34" charset="-122"/>
              </a:rPr>
              <a:t>日</a:t>
            </a:r>
            <a:r>
              <a:rPr lang="zh-CN" altLang="en-US" sz="2000" dirty="0" smtClean="0">
                <a:latin typeface="微软雅黑" panose="020B0503020204020204" pitchFamily="34" charset="-122"/>
                <a:ea typeface="微软雅黑" panose="020B0503020204020204" pitchFamily="34" charset="-122"/>
              </a:rPr>
              <a:t>进行会前测试，测试内容：</a:t>
            </a:r>
            <a:endParaRPr lang="en-US" altLang="zh-CN" sz="2000" dirty="0" smtClean="0">
              <a:latin typeface="微软雅黑" panose="020B0503020204020204" pitchFamily="34" charset="-122"/>
              <a:ea typeface="微软雅黑" panose="020B0503020204020204" pitchFamily="34" charset="-122"/>
            </a:endParaRPr>
          </a:p>
          <a:p>
            <a:pPr marL="457200" indent="-457200">
              <a:spcBef>
                <a:spcPct val="50000"/>
              </a:spcBef>
              <a:buAutoNum type="arabicPeriod"/>
            </a:pPr>
            <a:r>
              <a:rPr lang="zh-CN" altLang="en-US" sz="2000" b="1" dirty="0" smtClean="0">
                <a:latin typeface="微软雅黑" panose="020B0503020204020204" pitchFamily="34" charset="-122"/>
                <a:ea typeface="微软雅黑" panose="020B0503020204020204" pitchFamily="34" charset="-122"/>
              </a:rPr>
              <a:t>培训测试：</a:t>
            </a:r>
            <a:r>
              <a:rPr lang="zh-CN" altLang="en-US" sz="2000" dirty="0" smtClean="0">
                <a:latin typeface="微软雅黑" panose="020B0503020204020204" pitchFamily="34" charset="-122"/>
                <a:ea typeface="微软雅黑" panose="020B0503020204020204" pitchFamily="34" charset="-122"/>
              </a:rPr>
              <a:t>安装腾讯会议客户端，激活企业账号，登录测试会议室。</a:t>
            </a:r>
            <a:endParaRPr lang="en-US" altLang="zh-CN" sz="2000" dirty="0" smtClean="0">
              <a:latin typeface="微软雅黑" panose="020B0503020204020204" pitchFamily="34" charset="-122"/>
              <a:ea typeface="微软雅黑" panose="020B0503020204020204" pitchFamily="34" charset="-122"/>
            </a:endParaRPr>
          </a:p>
          <a:p>
            <a:pPr indent="0">
              <a:lnSpc>
                <a:spcPct val="150000"/>
              </a:lnSpc>
              <a:spcBef>
                <a:spcPct val="50000"/>
              </a:spcBef>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p>
          <a:p>
            <a:pPr indent="0" algn="ctr">
              <a:spcBef>
                <a:spcPct val="50000"/>
              </a:spcBef>
            </a:pPr>
            <a:r>
              <a:rPr lang="zh-CN" altLang="en-US" dirty="0" smtClean="0">
                <a:latin typeface="微软雅黑" panose="020B0503020204020204" pitchFamily="34" charset="-122"/>
                <a:ea typeface="微软雅黑" panose="020B0503020204020204" pitchFamily="34" charset="-122"/>
              </a:rPr>
              <a:t>（可以登录测试</a:t>
            </a:r>
            <a:r>
              <a:rPr lang="zh-CN" altLang="en-US" dirty="0">
                <a:latin typeface="微软雅黑" panose="020B0503020204020204" pitchFamily="34" charset="-122"/>
                <a:ea typeface="微软雅黑" panose="020B0503020204020204" pitchFamily="34" charset="-122"/>
              </a:rPr>
              <a:t>会议室就是测试成功）</a:t>
            </a:r>
            <a:endParaRPr lang="en-US" altLang="zh-CN" dirty="0">
              <a:latin typeface="微软雅黑" panose="020B0503020204020204" pitchFamily="34" charset="-122"/>
              <a:ea typeface="微软雅黑" panose="020B0503020204020204" pitchFamily="34" charset="-122"/>
            </a:endParaRPr>
          </a:p>
          <a:p>
            <a:pPr indent="0">
              <a:spcBef>
                <a:spcPct val="50000"/>
              </a:spcBef>
            </a:pPr>
            <a:r>
              <a:rPr lang="en-US" altLang="zh-CN" sz="2000" b="1" dirty="0" smtClean="0">
                <a:latin typeface="微软雅黑" panose="020B0503020204020204" pitchFamily="34" charset="-122"/>
                <a:ea typeface="微软雅黑" panose="020B0503020204020204" pitchFamily="34" charset="-122"/>
              </a:rPr>
              <a:t>2. </a:t>
            </a:r>
            <a:r>
              <a:rPr lang="zh-CN" altLang="en-US" sz="2000" b="1" dirty="0" smtClean="0">
                <a:latin typeface="微软雅黑" panose="020B0503020204020204" pitchFamily="34" charset="-122"/>
                <a:ea typeface="微软雅黑" panose="020B0503020204020204" pitchFamily="34" charset="-122"/>
              </a:rPr>
              <a:t>考试测试：</a:t>
            </a:r>
            <a:r>
              <a:rPr lang="zh-CN" altLang="en-US" sz="2000" dirty="0" smtClean="0">
                <a:latin typeface="微软雅黑" panose="020B0503020204020204" pitchFamily="34" charset="-122"/>
                <a:ea typeface="微软雅黑" panose="020B0503020204020204" pitchFamily="34" charset="-122"/>
              </a:rPr>
              <a:t>培训</a:t>
            </a:r>
            <a:r>
              <a:rPr lang="zh-CN" altLang="en-US" sz="2000" dirty="0">
                <a:latin typeface="微软雅黑" panose="020B0503020204020204" pitchFamily="34" charset="-122"/>
                <a:ea typeface="微软雅黑" panose="020B0503020204020204" pitchFamily="34" charset="-122"/>
              </a:rPr>
              <a:t>考试系统</a:t>
            </a:r>
            <a:r>
              <a:rPr lang="en-US" altLang="zh-CN"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hlinkClick r:id="rId3"/>
              </a:rPr>
              <a:t>http://dbtraining.calis.edu.cn/</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点击</a:t>
            </a:r>
            <a:r>
              <a:rPr lang="zh-CN" altLang="en-US" sz="2000" dirty="0" smtClean="0">
                <a:latin typeface="微软雅黑" panose="020B0503020204020204" pitchFamily="34" charset="-122"/>
                <a:ea typeface="微软雅黑" panose="020B0503020204020204" pitchFamily="34" charset="-122"/>
              </a:rPr>
              <a:t>“登录考试” </a:t>
            </a:r>
            <a:r>
              <a:rPr lang="zh-CN" altLang="en-US" sz="2000" dirty="0">
                <a:latin typeface="微软雅黑" panose="020B0503020204020204" pitchFamily="34" charset="-122"/>
                <a:ea typeface="微软雅黑" panose="020B0503020204020204" pitchFamily="34" charset="-122"/>
              </a:rPr>
              <a:t>，下载</a:t>
            </a:r>
            <a:r>
              <a:rPr lang="zh-CN" altLang="en-US" sz="2000" dirty="0">
                <a:latin typeface="微软雅黑" panose="020B0503020204020204" pitchFamily="34" charset="-122"/>
                <a:ea typeface="微软雅黑" panose="020B0503020204020204" pitchFamily="34" charset="-122"/>
                <a:hlinkClick r:id="rId4"/>
              </a:rPr>
              <a:t>考试</a:t>
            </a:r>
            <a:r>
              <a:rPr lang="zh-CN" altLang="en-US" sz="2000" dirty="0" smtClean="0">
                <a:latin typeface="微软雅黑" panose="020B0503020204020204" pitchFamily="34" charset="-122"/>
                <a:ea typeface="微软雅黑" panose="020B0503020204020204" pitchFamily="34" charset="-122"/>
                <a:hlinkClick r:id="rId4"/>
              </a:rPr>
              <a:t>客户端</a:t>
            </a:r>
            <a:r>
              <a:rPr lang="zh-CN" altLang="en-US" sz="2000" dirty="0" smtClean="0">
                <a:latin typeface="微软雅黑" panose="020B0503020204020204" pitchFamily="34" charset="-122"/>
                <a:ea typeface="微软雅黑" panose="020B0503020204020204" pitchFamily="34" charset="-122"/>
              </a:rPr>
              <a:t>。（不用登录，显示界面即可）</a:t>
            </a:r>
            <a:endParaRPr lang="en-US" altLang="zh-CN" dirty="0">
              <a:latin typeface="微软雅黑" panose="020B0503020204020204" pitchFamily="34" charset="-122"/>
              <a:ea typeface="微软雅黑" panose="020B0503020204020204" pitchFamily="34" charset="-122"/>
            </a:endParaRPr>
          </a:p>
        </p:txBody>
      </p:sp>
      <p:sp>
        <p:nvSpPr>
          <p:cNvPr id="9" name="Rectangle 2"/>
          <p:cNvSpPr txBox="1">
            <a:spLocks noChangeArrowheads="1"/>
          </p:cNvSpPr>
          <p:nvPr/>
        </p:nvSpPr>
        <p:spPr>
          <a:xfrm>
            <a:off x="206375" y="119063"/>
            <a:ext cx="8866188" cy="885825"/>
          </a:xfrm>
          <a:prstGeom prst="rect">
            <a:avLst/>
          </a:prstGeom>
        </p:spPr>
        <p:txBody>
          <a:bodyPr/>
          <a:lstStyle/>
          <a:p>
            <a:pPr eaLnBrk="1" hangingPunct="1">
              <a:defRPr/>
            </a:pPr>
            <a:endParaRPr lang="en-US" altLang="zh-CN" sz="2400" b="1" kern="0" dirty="0">
              <a:solidFill>
                <a:schemeClr val="bg1"/>
              </a:solidFill>
              <a:latin typeface="微软雅黑" panose="020B0503020204020204" pitchFamily="34" charset="-122"/>
              <a:ea typeface="微软雅黑" panose="020B0503020204020204" pitchFamily="34" charset="-122"/>
              <a:cs typeface="+mj-cs"/>
            </a:endParaRPr>
          </a:p>
          <a:p>
            <a:pPr eaLnBrk="1" hangingPunct="1">
              <a:defRPr/>
            </a:pPr>
            <a:r>
              <a:rPr lang="en-US" altLang="zh-CN" sz="3200" b="1" kern="0" dirty="0">
                <a:solidFill>
                  <a:schemeClr val="bg1"/>
                </a:solidFill>
                <a:latin typeface="微软雅黑" panose="020B0503020204020204" pitchFamily="34" charset="-122"/>
                <a:ea typeface="微软雅黑" panose="020B0503020204020204" pitchFamily="34" charset="-122"/>
                <a:cs typeface="+mj-cs"/>
              </a:rPr>
              <a:t>5</a:t>
            </a:r>
            <a:r>
              <a:rPr lang="zh-CN" altLang="en-US" sz="3200" b="1" kern="0" dirty="0" smtClean="0">
                <a:solidFill>
                  <a:schemeClr val="bg1"/>
                </a:solidFill>
                <a:latin typeface="微软雅黑" panose="020B0503020204020204" pitchFamily="34" charset="-122"/>
                <a:ea typeface="微软雅黑" panose="020B0503020204020204" pitchFamily="34" charset="-122"/>
                <a:cs typeface="+mj-cs"/>
              </a:rPr>
              <a:t>月</a:t>
            </a:r>
            <a:r>
              <a:rPr lang="en-US" altLang="zh-CN" sz="3200" b="1" kern="0" dirty="0" smtClean="0">
                <a:solidFill>
                  <a:schemeClr val="bg1"/>
                </a:solidFill>
                <a:latin typeface="微软雅黑" panose="020B0503020204020204" pitchFamily="34" charset="-122"/>
                <a:ea typeface="微软雅黑" panose="020B0503020204020204" pitchFamily="34" charset="-122"/>
                <a:cs typeface="+mj-cs"/>
              </a:rPr>
              <a:t>9</a:t>
            </a:r>
            <a:r>
              <a:rPr lang="zh-CN" altLang="en-US" sz="3200" b="1" kern="0" dirty="0" smtClean="0">
                <a:solidFill>
                  <a:schemeClr val="bg1"/>
                </a:solidFill>
                <a:latin typeface="微软雅黑" panose="020B0503020204020204" pitchFamily="34" charset="-122"/>
                <a:ea typeface="微软雅黑" panose="020B0503020204020204" pitchFamily="34" charset="-122"/>
                <a:cs typeface="+mj-cs"/>
              </a:rPr>
              <a:t>日测试安排</a:t>
            </a:r>
            <a:endParaRPr lang="en-US" altLang="zh-CN" sz="3200" b="1" kern="0" dirty="0">
              <a:solidFill>
                <a:schemeClr val="bg1"/>
              </a:solidFill>
              <a:latin typeface="微软雅黑" panose="020B0503020204020204" pitchFamily="34" charset="-122"/>
              <a:ea typeface="微软雅黑" panose="020B0503020204020204" pitchFamily="34" charset="-122"/>
              <a:cs typeface="+mj-cs"/>
            </a:endParaRPr>
          </a:p>
        </p:txBody>
      </p:sp>
      <p:graphicFrame>
        <p:nvGraphicFramePr>
          <p:cNvPr id="2" name="表格 1"/>
          <p:cNvGraphicFramePr>
            <a:graphicFrameLocks noGrp="1"/>
          </p:cNvGraphicFramePr>
          <p:nvPr>
            <p:extLst>
              <p:ext uri="{D42A27DB-BD31-4B8C-83A1-F6EECF244321}">
                <p14:modId xmlns:p14="http://schemas.microsoft.com/office/powerpoint/2010/main" val="2411889834"/>
              </p:ext>
            </p:extLst>
          </p:nvPr>
        </p:nvGraphicFramePr>
        <p:xfrm>
          <a:off x="810416" y="2177929"/>
          <a:ext cx="7658103" cy="966059"/>
        </p:xfrm>
        <a:graphic>
          <a:graphicData uri="http://schemas.openxmlformats.org/drawingml/2006/table">
            <a:tbl>
              <a:tblPr firstRow="1" bandRow="1">
                <a:tableStyleId>{5C22544A-7EE6-4342-B048-85BDC9FD1C3A}</a:tableStyleId>
              </a:tblPr>
              <a:tblGrid>
                <a:gridCol w="1936759">
                  <a:extLst>
                    <a:ext uri="{9D8B030D-6E8A-4147-A177-3AD203B41FA5}">
                      <a16:colId xmlns:a16="http://schemas.microsoft.com/office/drawing/2014/main" xmlns="" val="910548722"/>
                    </a:ext>
                  </a:extLst>
                </a:gridCol>
                <a:gridCol w="2860672">
                  <a:extLst>
                    <a:ext uri="{9D8B030D-6E8A-4147-A177-3AD203B41FA5}">
                      <a16:colId xmlns:a16="http://schemas.microsoft.com/office/drawing/2014/main" xmlns="" val="492301723"/>
                    </a:ext>
                  </a:extLst>
                </a:gridCol>
                <a:gridCol w="2860672">
                  <a:extLst>
                    <a:ext uri="{9D8B030D-6E8A-4147-A177-3AD203B41FA5}">
                      <a16:colId xmlns:a16="http://schemas.microsoft.com/office/drawing/2014/main" xmlns="" val="581922658"/>
                    </a:ext>
                  </a:extLst>
                </a:gridCol>
              </a:tblGrid>
              <a:tr h="256437">
                <a:tc>
                  <a:txBody>
                    <a:bodyPr/>
                    <a:lstStyle/>
                    <a:p>
                      <a:pPr algn="ctr"/>
                      <a:r>
                        <a:rPr lang="zh-CN" altLang="en-US" sz="1400" dirty="0" smtClean="0">
                          <a:latin typeface="微软雅黑" panose="020B0503020204020204" pitchFamily="34" charset="-122"/>
                          <a:ea typeface="微软雅黑" panose="020B0503020204020204" pitchFamily="34" charset="-122"/>
                        </a:rPr>
                        <a:t>时间</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smtClean="0">
                          <a:latin typeface="微软雅黑" panose="020B0503020204020204" pitchFamily="34" charset="-122"/>
                          <a:ea typeface="微软雅黑" panose="020B0503020204020204" pitchFamily="34" charset="-122"/>
                        </a:rPr>
                        <a:t>测试会议号</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smtClean="0">
                          <a:latin typeface="微软雅黑" panose="020B0503020204020204" pitchFamily="34" charset="-122"/>
                          <a:ea typeface="微软雅黑" panose="020B0503020204020204" pitchFamily="34" charset="-122"/>
                        </a:rPr>
                        <a:t>联系人</a:t>
                      </a:r>
                      <a:endParaRPr lang="zh-CN" altLang="en-US" sz="14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xmlns="" val="1281889023"/>
                  </a:ext>
                </a:extLst>
              </a:tr>
              <a:tr h="6612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latin typeface="微软雅黑" panose="020B0503020204020204" pitchFamily="34" charset="-122"/>
                          <a:ea typeface="微软雅黑" panose="020B0503020204020204" pitchFamily="34" charset="-122"/>
                        </a:rPr>
                        <a:t>9:00-11:00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latin typeface="微软雅黑" panose="020B0503020204020204" pitchFamily="34" charset="-122"/>
                          <a:ea typeface="微软雅黑" panose="020B0503020204020204" pitchFamily="34" charset="-122"/>
                        </a:rPr>
                        <a:t>14:00-16:00</a:t>
                      </a:r>
                      <a:endParaRPr lang="zh-CN" altLang="en-US" sz="1600"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kern="1200" dirty="0" smtClean="0">
                          <a:solidFill>
                            <a:schemeClr val="dk1"/>
                          </a:solidFill>
                          <a:effectLst/>
                          <a:latin typeface="+mn-lt"/>
                          <a:ea typeface="+mn-ea"/>
                          <a:cs typeface="+mn-cs"/>
                        </a:rPr>
                        <a:t>230-295-388</a:t>
                      </a:r>
                      <a:endParaRPr lang="zh-CN" altLang="en-US" sz="1600" b="1" dirty="0" smtClean="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baseline="0" dirty="0" smtClean="0">
                          <a:latin typeface="微软雅黑" panose="020B0503020204020204" pitchFamily="34" charset="-122"/>
                          <a:ea typeface="微软雅黑" panose="020B0503020204020204" pitchFamily="34" charset="-122"/>
                        </a:rPr>
                        <a:t>邹纹</a:t>
                      </a:r>
                      <a:r>
                        <a:rPr lang="en-US" altLang="zh-CN" sz="1600" baseline="0" dirty="0" smtClean="0">
                          <a:latin typeface="微软雅黑" panose="020B0503020204020204" pitchFamily="34" charset="-122"/>
                          <a:ea typeface="微软雅黑" panose="020B0503020204020204" pitchFamily="34" charset="-122"/>
                        </a:rPr>
                        <a:t>  </a:t>
                      </a:r>
                      <a:r>
                        <a:rPr lang="en-US" altLang="zh-CN" sz="1600" kern="1200" dirty="0" smtClean="0">
                          <a:solidFill>
                            <a:schemeClr val="dk1"/>
                          </a:solidFill>
                          <a:effectLst/>
                          <a:latin typeface="微软雅黑" panose="020B0503020204020204" pitchFamily="34" charset="-122"/>
                          <a:ea typeface="微软雅黑" panose="020B0503020204020204" pitchFamily="34" charset="-122"/>
                          <a:cs typeface="+mn-cs"/>
                        </a:rPr>
                        <a:t>010-62754701</a:t>
                      </a:r>
                      <a:endParaRPr lang="zh-CN" altLang="zh-CN" sz="1600" kern="1200" dirty="0" smtClean="0">
                        <a:solidFill>
                          <a:schemeClr val="dk1"/>
                        </a:solidFill>
                        <a:effectLst/>
                        <a:latin typeface="微软雅黑" panose="020B0503020204020204" pitchFamily="34" charset="-122"/>
                        <a:ea typeface="微软雅黑" panose="020B0503020204020204" pitchFamily="34" charset="-122"/>
                        <a:cs typeface="+mn-cs"/>
                      </a:endParaRPr>
                    </a:p>
                  </a:txBody>
                  <a:tcPr anchor="ctr"/>
                </a:tc>
                <a:extLst>
                  <a:ext uri="{0D108BD9-81ED-4DB2-BD59-A6C34878D82A}">
                    <a16:rowId xmlns:a16="http://schemas.microsoft.com/office/drawing/2014/main" xmlns="" val="3979294452"/>
                  </a:ext>
                </a:extLst>
              </a:tr>
            </a:tbl>
          </a:graphicData>
        </a:graphic>
      </p:graphicFrame>
      <p:sp>
        <p:nvSpPr>
          <p:cNvPr id="3" name="矩形 2"/>
          <p:cNvSpPr/>
          <p:nvPr/>
        </p:nvSpPr>
        <p:spPr>
          <a:xfrm>
            <a:off x="3950782" y="617596"/>
            <a:ext cx="4966370" cy="369332"/>
          </a:xfrm>
          <a:prstGeom prst="rect">
            <a:avLst/>
          </a:prstGeom>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rPr>
              <a:t> 正式培训和考试的会议号请见</a:t>
            </a:r>
            <a:r>
              <a:rPr lang="en-US" altLang="zh-CN" b="1" dirty="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会议指南</a:t>
            </a:r>
            <a:r>
              <a:rPr lang="en-US" altLang="zh-CN" b="1" dirty="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a:t>
            </a:r>
            <a:endParaRPr lang="zh-CN" altLang="en-US" dirty="0">
              <a:solidFill>
                <a:srgbClr val="FF0000"/>
              </a:solidFill>
            </a:endParaRPr>
          </a:p>
        </p:txBody>
      </p:sp>
      <p:pic>
        <p:nvPicPr>
          <p:cNvPr id="4" name="图片 3"/>
          <p:cNvPicPr>
            <a:picLocks noChangeAspect="1"/>
          </p:cNvPicPr>
          <p:nvPr/>
        </p:nvPicPr>
        <p:blipFill>
          <a:blip r:embed="rId5"/>
          <a:stretch>
            <a:fillRect/>
          </a:stretch>
        </p:blipFill>
        <p:spPr>
          <a:xfrm>
            <a:off x="361786" y="4055743"/>
            <a:ext cx="4898631" cy="3488419"/>
          </a:xfrm>
          <a:prstGeom prst="rect">
            <a:avLst/>
          </a:prstGeom>
        </p:spPr>
      </p:pic>
      <p:sp>
        <p:nvSpPr>
          <p:cNvPr id="6" name="文本框 5"/>
          <p:cNvSpPr txBox="1"/>
          <p:nvPr/>
        </p:nvSpPr>
        <p:spPr>
          <a:xfrm>
            <a:off x="5358319" y="4251283"/>
            <a:ext cx="3416320" cy="1754326"/>
          </a:xfrm>
          <a:prstGeom prst="rect">
            <a:avLst/>
          </a:prstGeom>
          <a:noFill/>
        </p:spPr>
        <p:txBody>
          <a:bodyPr wrap="none" rtlCol="0">
            <a:spAutoFit/>
          </a:bodyPr>
          <a:lstStyle/>
          <a:p>
            <a:r>
              <a:rPr lang="zh-CN" altLang="en-US" dirty="0" smtClean="0">
                <a:solidFill>
                  <a:srgbClr val="FF0000"/>
                </a:solidFill>
                <a:latin typeface="微软雅黑" panose="020B0503020204020204" pitchFamily="34" charset="-122"/>
                <a:ea typeface="微软雅黑" panose="020B0503020204020204" pitchFamily="34" charset="-122"/>
              </a:rPr>
              <a:t>特别提示：</a:t>
            </a:r>
            <a:endParaRPr lang="en-US" altLang="zh-CN" dirty="0" smtClean="0">
              <a:solidFill>
                <a:srgbClr val="FF0000"/>
              </a:solidFill>
              <a:latin typeface="微软雅黑" panose="020B0503020204020204" pitchFamily="34" charset="-122"/>
              <a:ea typeface="微软雅黑" panose="020B0503020204020204" pitchFamily="34" charset="-122"/>
            </a:endParaRPr>
          </a:p>
          <a:p>
            <a:r>
              <a:rPr lang="zh-CN" altLang="en-US" dirty="0" smtClean="0">
                <a:solidFill>
                  <a:srgbClr val="FF0000"/>
                </a:solidFill>
                <a:latin typeface="微软雅黑" panose="020B0503020204020204" pitchFamily="34" charset="-122"/>
                <a:ea typeface="微软雅黑" panose="020B0503020204020204" pitchFamily="34" charset="-122"/>
              </a:rPr>
              <a:t>可以看到此界面即为考试系统</a:t>
            </a:r>
            <a:endParaRPr lang="en-US" altLang="zh-CN" dirty="0" smtClean="0">
              <a:solidFill>
                <a:srgbClr val="FF0000"/>
              </a:solidFill>
              <a:latin typeface="微软雅黑" panose="020B0503020204020204" pitchFamily="34" charset="-122"/>
              <a:ea typeface="微软雅黑" panose="020B0503020204020204" pitchFamily="34" charset="-122"/>
            </a:endParaRPr>
          </a:p>
          <a:p>
            <a:r>
              <a:rPr lang="zh-CN" altLang="en-US" dirty="0" smtClean="0">
                <a:solidFill>
                  <a:srgbClr val="FF0000"/>
                </a:solidFill>
                <a:latin typeface="微软雅黑" panose="020B0503020204020204" pitchFamily="34" charset="-122"/>
                <a:ea typeface="微软雅黑" panose="020B0503020204020204" pitchFamily="34" charset="-122"/>
              </a:rPr>
              <a:t>测试成功</a:t>
            </a:r>
            <a:endParaRPr lang="en-US" altLang="zh-CN" dirty="0" smtClean="0">
              <a:solidFill>
                <a:srgbClr val="FF0000"/>
              </a:solidFill>
              <a:latin typeface="微软雅黑" panose="020B0503020204020204" pitchFamily="34" charset="-122"/>
              <a:ea typeface="微软雅黑" panose="020B0503020204020204" pitchFamily="34" charset="-122"/>
            </a:endParaRPr>
          </a:p>
          <a:p>
            <a:r>
              <a:rPr lang="zh-CN" altLang="en-US" dirty="0" smtClean="0">
                <a:solidFill>
                  <a:srgbClr val="FF0000"/>
                </a:solidFill>
                <a:latin typeface="微软雅黑" panose="020B0503020204020204" pitchFamily="34" charset="-122"/>
                <a:ea typeface="微软雅黑" panose="020B0503020204020204" pitchFamily="34" charset="-122"/>
              </a:rPr>
              <a:t>只有考试时间才能登陆，</a:t>
            </a:r>
            <a:endParaRPr lang="en-US" altLang="zh-CN" dirty="0" smtClean="0">
              <a:solidFill>
                <a:srgbClr val="FF0000"/>
              </a:solidFill>
              <a:latin typeface="微软雅黑" panose="020B0503020204020204" pitchFamily="34" charset="-122"/>
              <a:ea typeface="微软雅黑" panose="020B0503020204020204" pitchFamily="34" charset="-122"/>
            </a:endParaRPr>
          </a:p>
          <a:p>
            <a:r>
              <a:rPr lang="zh-CN" altLang="en-US" dirty="0" smtClean="0">
                <a:solidFill>
                  <a:srgbClr val="FF0000"/>
                </a:solidFill>
                <a:latin typeface="微软雅黑" panose="020B0503020204020204" pitchFamily="34" charset="-122"/>
                <a:ea typeface="微软雅黑" panose="020B0503020204020204" pitchFamily="34" charset="-122"/>
              </a:rPr>
              <a:t>测试不需要输入考号密码登陆。</a:t>
            </a:r>
            <a:endParaRPr lang="en-US" altLang="zh-CN" dirty="0" smtClean="0">
              <a:solidFill>
                <a:srgbClr val="FF0000"/>
              </a:solidFill>
              <a:latin typeface="微软雅黑" panose="020B0503020204020204" pitchFamily="34" charset="-122"/>
              <a:ea typeface="微软雅黑" panose="020B0503020204020204" pitchFamily="34" charset="-122"/>
            </a:endParaRPr>
          </a:p>
          <a:p>
            <a:endParaRPr lang="zh-CN" altLang="en-US" dirty="0">
              <a:solidFill>
                <a:srgbClr val="FF0000"/>
              </a:solidFill>
            </a:endParaRPr>
          </a:p>
        </p:txBody>
      </p:sp>
    </p:spTree>
    <p:extLst>
      <p:ext uri="{BB962C8B-B14F-4D97-AF65-F5344CB8AC3E}">
        <p14:creationId xmlns:p14="http://schemas.microsoft.com/office/powerpoint/2010/main" val="342412280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7"/>
          <p:cNvSpPr>
            <a:spLocks noChangeArrowheads="1"/>
          </p:cNvSpPr>
          <p:nvPr/>
        </p:nvSpPr>
        <p:spPr bwMode="auto">
          <a:xfrm>
            <a:off x="319088" y="1174750"/>
            <a:ext cx="8486775" cy="107473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spcBef>
                <a:spcPct val="50000"/>
              </a:spcBef>
              <a:defRPr/>
            </a:pPr>
            <a:endParaRPr lang="zh-CN" altLang="en-US">
              <a:latin typeface="微软雅黑" panose="020B0503020204020204" pitchFamily="34" charset="-122"/>
              <a:ea typeface="微软雅黑" panose="020B0503020204020204" pitchFamily="34" charset="-122"/>
            </a:endParaRPr>
          </a:p>
        </p:txBody>
      </p:sp>
      <p:sp>
        <p:nvSpPr>
          <p:cNvPr id="8196" name="Rectangle 15"/>
          <p:cNvSpPr>
            <a:spLocks noChangeArrowheads="1"/>
          </p:cNvSpPr>
          <p:nvPr/>
        </p:nvSpPr>
        <p:spPr bwMode="auto">
          <a:xfrm>
            <a:off x="1029270" y="1301750"/>
            <a:ext cx="72362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lgn="dist">
              <a:spcBef>
                <a:spcPct val="50000"/>
              </a:spcBef>
            </a:pPr>
            <a:r>
              <a:rPr lang="zh-CN" altLang="en-US" sz="2400" dirty="0">
                <a:latin typeface="微软雅黑" panose="020B0503020204020204" pitchFamily="34" charset="-122"/>
                <a:ea typeface="微软雅黑" panose="020B0503020204020204" pitchFamily="34" charset="-122"/>
              </a:rPr>
              <a:t>方式</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：通过培训周主页 </a:t>
            </a:r>
            <a:r>
              <a:rPr lang="en-US" altLang="zh-CN" sz="2400" dirty="0">
                <a:solidFill>
                  <a:srgbClr val="FF0000"/>
                </a:solidFill>
                <a:latin typeface="微软雅黑" panose="020B0503020204020204" pitchFamily="34" charset="-122"/>
                <a:ea typeface="微软雅黑" panose="020B0503020204020204" pitchFamily="34" charset="-122"/>
              </a:rPr>
              <a:t>http://</a:t>
            </a:r>
            <a:r>
              <a:rPr lang="en-US" altLang="zh-CN" sz="2400" dirty="0" smtClean="0">
                <a:solidFill>
                  <a:srgbClr val="FF0000"/>
                </a:solidFill>
                <a:latin typeface="微软雅黑" panose="020B0503020204020204" pitchFamily="34" charset="-122"/>
                <a:ea typeface="微软雅黑" panose="020B0503020204020204" pitchFamily="34" charset="-122"/>
              </a:rPr>
              <a:t>calis20.calis.edu.cn</a:t>
            </a:r>
            <a:endParaRPr lang="zh-CN" altLang="en-US" sz="2400" dirty="0" smtClean="0">
              <a:latin typeface="微软雅黑" panose="020B0503020204020204" pitchFamily="34" charset="-122"/>
              <a:ea typeface="微软雅黑" panose="020B0503020204020204" pitchFamily="34" charset="-122"/>
            </a:endParaRPr>
          </a:p>
          <a:p>
            <a:pPr algn="ctr">
              <a:spcBef>
                <a:spcPct val="50000"/>
              </a:spcBef>
            </a:pPr>
            <a:r>
              <a:rPr lang="zh-CN" altLang="en-US" sz="2400" dirty="0" smtClean="0">
                <a:latin typeface="微软雅黑" panose="020B0503020204020204" pitchFamily="34" charset="-122"/>
                <a:ea typeface="微软雅黑" panose="020B0503020204020204" pitchFamily="34" charset="-122"/>
              </a:rPr>
              <a:t>（查询日程，下载课件资料等）</a:t>
            </a:r>
            <a:endParaRPr lang="zh-CN" altLang="en-US" sz="2400" dirty="0">
              <a:latin typeface="微软雅黑" panose="020B0503020204020204" pitchFamily="34" charset="-122"/>
              <a:ea typeface="微软雅黑" panose="020B0503020204020204" pitchFamily="34" charset="-122"/>
            </a:endParaRPr>
          </a:p>
        </p:txBody>
      </p:sp>
      <p:sp>
        <p:nvSpPr>
          <p:cNvPr id="7" name="Rectangle 2"/>
          <p:cNvSpPr>
            <a:spLocks noChangeArrowheads="1"/>
          </p:cNvSpPr>
          <p:nvPr/>
        </p:nvSpPr>
        <p:spPr bwMode="auto">
          <a:xfrm>
            <a:off x="398463" y="160762"/>
            <a:ext cx="5950822" cy="156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tIns="165048" bIns="165048" anchor="ctr">
            <a:spAutoFit/>
          </a:bodyPr>
          <a:lstStyle>
            <a:lvl1pPr>
              <a:defRPr>
                <a:solidFill>
                  <a:schemeClr val="tx1"/>
                </a:solidFill>
                <a:latin typeface="Arial" panose="020B0604020202020204" pitchFamily="34" charset="0"/>
                <a:ea typeface="Arial Unicode MS" pitchFamily="34" charset="-122"/>
              </a:defRPr>
            </a:lvl1pPr>
            <a:lvl2pPr marL="742950" indent="-285750">
              <a:defRPr>
                <a:solidFill>
                  <a:schemeClr val="tx1"/>
                </a:solidFill>
                <a:latin typeface="Arial" panose="020B0604020202020204" pitchFamily="34" charset="0"/>
                <a:ea typeface="Arial Unicode MS" pitchFamily="34" charset="-122"/>
              </a:defRPr>
            </a:lvl2pPr>
            <a:lvl3pPr marL="1143000" indent="-228600">
              <a:defRPr>
                <a:solidFill>
                  <a:schemeClr val="tx1"/>
                </a:solidFill>
                <a:latin typeface="Arial" panose="020B0604020202020204" pitchFamily="34" charset="0"/>
                <a:ea typeface="Arial Unicode MS" pitchFamily="34" charset="-122"/>
              </a:defRPr>
            </a:lvl3pPr>
            <a:lvl4pPr marL="1600200" indent="-228600">
              <a:defRPr>
                <a:solidFill>
                  <a:schemeClr val="tx1"/>
                </a:solidFill>
                <a:latin typeface="Arial" panose="020B0604020202020204" pitchFamily="34" charset="0"/>
                <a:ea typeface="Arial Unicode MS" pitchFamily="34" charset="-122"/>
              </a:defRPr>
            </a:lvl4pPr>
            <a:lvl5pPr marL="2057400" indent="-22860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rPr>
              <a:t>一</a:t>
            </a:r>
            <a:r>
              <a:rPr lang="zh-CN" altLang="en-US" sz="3200" b="1" dirty="0" smtClean="0">
                <a:solidFill>
                  <a:schemeClr val="bg1"/>
                </a:solidFill>
                <a:latin typeface="微软雅黑" panose="020B0503020204020204" pitchFamily="34" charset="-122"/>
                <a:ea typeface="微软雅黑" panose="020B0503020204020204" pitchFamily="34" charset="-122"/>
              </a:rPr>
              <a:t>、如何查询培训周相关信息？</a:t>
            </a:r>
            <a:endParaRPr lang="zh-CN" altLang="en-US" sz="3200" b="1" dirty="0">
              <a:solidFill>
                <a:schemeClr val="bg1"/>
              </a:solidFill>
              <a:latin typeface="微软雅黑" panose="020B0503020204020204" pitchFamily="34" charset="-122"/>
              <a:ea typeface="微软雅黑" panose="020B0503020204020204" pitchFamily="34" charset="-122"/>
            </a:endParaRPr>
          </a:p>
          <a:p>
            <a:pPr>
              <a:spcBef>
                <a:spcPct val="50000"/>
              </a:spcBef>
            </a:pPr>
            <a:endParaRPr lang="en-US" altLang="zh-CN" sz="3200" dirty="0">
              <a:solidFill>
                <a:srgbClr val="FFFF00"/>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22" y="2269583"/>
            <a:ext cx="8107972" cy="378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artner PPT- one template-v8_rm">
  <a:themeElements>
    <a:clrScheme name="">
      <a:dk1>
        <a:srgbClr val="000000"/>
      </a:dk1>
      <a:lt1>
        <a:srgbClr val="FFFFFF"/>
      </a:lt1>
      <a:dk2>
        <a:srgbClr val="F8F8F8"/>
      </a:dk2>
      <a:lt2>
        <a:srgbClr val="808080"/>
      </a:lt2>
      <a:accent1>
        <a:srgbClr val="3366CC"/>
      </a:accent1>
      <a:accent2>
        <a:srgbClr val="FF0000"/>
      </a:accent2>
      <a:accent3>
        <a:srgbClr val="FFFFFF"/>
      </a:accent3>
      <a:accent4>
        <a:srgbClr val="000000"/>
      </a:accent4>
      <a:accent5>
        <a:srgbClr val="ADB8E2"/>
      </a:accent5>
      <a:accent6>
        <a:srgbClr val="E70000"/>
      </a:accent6>
      <a:hlink>
        <a:srgbClr val="FF9900"/>
      </a:hlink>
      <a:folHlink>
        <a:srgbClr val="6699FF"/>
      </a:folHlink>
    </a:clrScheme>
    <a:fontScheme name="Gartner PPT- one template-v8_rm">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34B82"/>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134B82"/>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artner PPT- one template-v8_r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artner PPT- one template-v8_r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artner PPT- one template-v8_r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artner PPT- one template-v8_r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artner PPT- one template-v8_r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artner PPT- one template-v8_r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artner PPT- one template-v8_r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Gartner PPT- one template-v8_rm 8">
        <a:dk1>
          <a:srgbClr val="000000"/>
        </a:dk1>
        <a:lt1>
          <a:srgbClr val="FFFFFF"/>
        </a:lt1>
        <a:dk2>
          <a:srgbClr val="F8F8F8"/>
        </a:dk2>
        <a:lt2>
          <a:srgbClr val="808080"/>
        </a:lt2>
        <a:accent1>
          <a:srgbClr val="CCFF66"/>
        </a:accent1>
        <a:accent2>
          <a:srgbClr val="FFCC00"/>
        </a:accent2>
        <a:accent3>
          <a:srgbClr val="FFFFFF"/>
        </a:accent3>
        <a:accent4>
          <a:srgbClr val="000000"/>
        </a:accent4>
        <a:accent5>
          <a:srgbClr val="E2FFB8"/>
        </a:accent5>
        <a:accent6>
          <a:srgbClr val="E7B900"/>
        </a:accent6>
        <a:hlink>
          <a:srgbClr val="0066FF"/>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5293</TotalTime>
  <Pages>22</Pages>
  <Words>3156</Words>
  <Application>Microsoft Office PowerPoint</Application>
  <PresentationFormat>全屏显示(4:3)</PresentationFormat>
  <Paragraphs>204</Paragraphs>
  <Slides>26</Slides>
  <Notes>24</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Gartner PPT- one template-v8_rm</vt:lpstr>
      <vt:lpstr>第二十届培训周参会代表培训及考试指南</vt:lpstr>
      <vt:lpstr>培训考试日程安排</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Gartner,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std10_k1_108_cohen_os</dc:title>
  <dc:subject>Multisourcing Applied — Getting Results</dc:subject>
  <dc:creator>Cohen, Linda</dc:creator>
  <dc:description>2/12/07kf*/rev:3/14</dc:description>
  <cp:lastModifiedBy>lenovo</cp:lastModifiedBy>
  <cp:revision>522</cp:revision>
  <cp:lastPrinted>2019-04-16T03:06:00Z</cp:lastPrinted>
  <dcterms:created xsi:type="dcterms:W3CDTF">2003-10-27T15:38:11Z</dcterms:created>
  <dcterms:modified xsi:type="dcterms:W3CDTF">2022-05-08T10:08:20Z</dcterms:modified>
</cp:coreProperties>
</file>